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837"/>
    <a:srgbClr val="FA852E"/>
    <a:srgbClr val="F3A235"/>
    <a:srgbClr val="FA6F06"/>
    <a:srgbClr val="FF9B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eb2.sseu.ru/sites/default/files/untitled-42.png"/>
          <p:cNvPicPr/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>
            <a:off x="642910" y="357166"/>
            <a:ext cx="185738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eb2.sseu.ru/sites/all/themes/sseu/img/scince_lib_main_big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8604"/>
            <a:ext cx="123348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000100" y="1428736"/>
            <a:ext cx="14287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НАУЧНАЯ БИБЛИОТЕКА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СГЭУ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857232"/>
            <a:ext cx="50817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rgbClr val="FA852E"/>
                </a:solidFill>
              </a:rPr>
              <a:t>БЛАГОДАРНОСТЬ</a:t>
            </a:r>
            <a:endParaRPr lang="ru-RU" sz="4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500306"/>
            <a:ext cx="8001056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Научная библиотека  ФГБОУ ВПО «Самарский государственный экономический университет»  выражаем   благодарность Коршуновой Дарье Сергеевне за разработку художественно-проектного решения  читального   зала  научной библиотеки СГЭУ.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Предложенный автором проект - это удачное воплощение  скандинавского стиля интерьера с использованием  природной цветовой гаммы спокойных приглушенных и  полупрозрачных оттенков белого, бежевого, песочного и  светлого коричневого.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Все  в этом  проекте:  рациональное зонирование многофункционального пространства,  использование прямоугольных форм и  строгих линии, авторская  мебель из светлой древесины лиственных пород, покрытая прозрачным глянцевым лаком; создает особую  атмосферу непринужденности и комфорта, привлекательную  как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для  студентов,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так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и   для более взрослых посетителей  нашей библиотеки.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Разработанное  Дарьей художественно-проектное решение  позволяет увидеть в молодом художнике   будущего  высокопрофессионального дизайнера  и пожелать  успешной карьеры  и блестящих проектов.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500" dirty="0" smtClean="0"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500" dirty="0" smtClean="0"/>
              <a:t>                                             </a:t>
            </a:r>
            <a:r>
              <a:rPr lang="ru-RU" sz="1400" dirty="0" smtClean="0"/>
              <a:t>   </a:t>
            </a:r>
            <a:r>
              <a:rPr lang="ru-RU" sz="1500" dirty="0" smtClean="0"/>
              <a:t>Заведующий библиотекой </a:t>
            </a:r>
            <a:r>
              <a:rPr lang="ru-RU" sz="1500" smtClean="0"/>
              <a:t>СГЭУ    </a:t>
            </a:r>
            <a:r>
              <a:rPr lang="ru-RU" sz="1500" smtClean="0"/>
              <a:t> </a:t>
            </a:r>
            <a:r>
              <a:rPr lang="ru-RU" sz="1500" dirty="0" smtClean="0"/>
              <a:t>А.В. Расторгуева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</TotalTime>
  <Words>136</Words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AmelkinaM.V</cp:lastModifiedBy>
  <cp:revision>15</cp:revision>
  <dcterms:modified xsi:type="dcterms:W3CDTF">2014-12-24T06:03:14Z</dcterms:modified>
</cp:coreProperties>
</file>