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FBB4-B23A-4B54-AE26-CA4E15701C5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7A0D-A41C-43C5-AB1F-DA19C243E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475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EFBB4-B23A-4B54-AE26-CA4E15701C52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C7A0D-A41C-43C5-AB1F-DA19C243E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72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47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84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33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37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29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23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6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9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37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93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92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918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Репина Евгения Геннадьевна</dc:creator>
  <cp:lastModifiedBy>Репина Евгения Геннадьевна</cp:lastModifiedBy>
  <cp:revision>1</cp:revision>
  <dcterms:created xsi:type="dcterms:W3CDTF">2020-11-19T07:56:14Z</dcterms:created>
  <dcterms:modified xsi:type="dcterms:W3CDTF">2020-11-19T07:56:15Z</dcterms:modified>
</cp:coreProperties>
</file>