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B1165C-D3A1-4777-B3B6-ABFFCFC4154B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1CD2BE-E750-49AB-8774-45DE1161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997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Разработка и </a:t>
            </a:r>
            <a:r>
              <a:rPr lang="ru-RU" dirty="0" smtClean="0"/>
              <a:t>сопровождение </a:t>
            </a:r>
            <a:r>
              <a:rPr lang="ru-RU" dirty="0" smtClean="0"/>
              <a:t>рабочих программ по дисциплинам </a:t>
            </a:r>
            <a:br>
              <a:rPr lang="ru-RU" dirty="0" smtClean="0"/>
            </a:br>
            <a:r>
              <a:rPr lang="ru-RU" dirty="0" smtClean="0"/>
              <a:t>с использованием ИС «РПД»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Возможности ИС «РПД»: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автоматическая загрузка дисциплин, видов занятий, часов, компетенций из учебных планов высшего профессионального образования;</a:t>
            </a:r>
          </a:p>
          <a:p>
            <a:r>
              <a:rPr lang="ru-RU" sz="2000" dirty="0" smtClean="0"/>
              <a:t>отслеживание </a:t>
            </a:r>
            <a:r>
              <a:rPr lang="ru-RU" sz="2000" dirty="0" smtClean="0"/>
              <a:t>обеспеченности кафедры  рабочими программами дисциплин, на основе данных из рабочих учебных планов;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импорт перечня литературы из электронно-библиотечной системы Университета;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печать рабочей программы дисциплины с использованием единого шаблона.</a:t>
            </a:r>
          </a:p>
          <a:p>
            <a:r>
              <a:rPr lang="ru-RU" sz="2000" dirty="0" smtClean="0"/>
              <a:t>экспорт выходных документов в форматы </a:t>
            </a:r>
            <a:r>
              <a:rPr lang="en-US" sz="2000" dirty="0" smtClean="0"/>
              <a:t>DOCX,</a:t>
            </a:r>
            <a:r>
              <a:rPr lang="ru-RU" sz="2000" dirty="0" smtClean="0"/>
              <a:t>RTF, PDF</a:t>
            </a:r>
            <a:r>
              <a:rPr lang="en-US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хранение рабочих программ дисциплин на сервере баз данных Университета.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Идентификация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2960"/>
          <a:stretch>
            <a:fillRect/>
          </a:stretch>
        </p:blipFill>
        <p:spPr bwMode="auto">
          <a:xfrm>
            <a:off x="251520" y="1412776"/>
            <a:ext cx="738447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29411"/>
          <a:stretch>
            <a:fillRect/>
          </a:stretch>
        </p:blipFill>
        <p:spPr bwMode="auto">
          <a:xfrm>
            <a:off x="1331640" y="2060848"/>
            <a:ext cx="7689726" cy="43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547664" y="2996952"/>
            <a:ext cx="144016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52320" y="1844824"/>
            <a:ext cx="1440160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Титульный лист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818"/>
          <a:stretch>
            <a:fillRect/>
          </a:stretch>
        </p:blipFill>
        <p:spPr bwMode="auto">
          <a:xfrm>
            <a:off x="1115616" y="1268760"/>
            <a:ext cx="709248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Основные разделы РП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3680"/>
          <a:stretch>
            <a:fillRect/>
          </a:stretch>
        </p:blipFill>
        <p:spPr bwMode="auto">
          <a:xfrm>
            <a:off x="251520" y="1052736"/>
            <a:ext cx="83558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11250" b="8610"/>
          <a:stretch>
            <a:fillRect/>
          </a:stretch>
        </p:blipFill>
        <p:spPr bwMode="auto">
          <a:xfrm>
            <a:off x="2339752" y="1268760"/>
            <a:ext cx="6528556" cy="53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Содержание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b="20235"/>
          <a:stretch>
            <a:fillRect/>
          </a:stretch>
        </p:blipFill>
        <p:spPr bwMode="auto">
          <a:xfrm>
            <a:off x="467544" y="1268760"/>
            <a:ext cx="8214066" cy="524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Разделы 5-8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5593"/>
          <a:stretch>
            <a:fillRect/>
          </a:stretch>
        </p:blipFill>
        <p:spPr bwMode="auto">
          <a:xfrm>
            <a:off x="251520" y="1340768"/>
            <a:ext cx="8460432" cy="43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6022" b="33919"/>
          <a:stretch>
            <a:fillRect/>
          </a:stretch>
        </p:blipFill>
        <p:spPr bwMode="auto">
          <a:xfrm>
            <a:off x="1379984" y="1844824"/>
            <a:ext cx="7296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15916" b="38220"/>
          <a:stretch>
            <a:fillRect/>
          </a:stretch>
        </p:blipFill>
        <p:spPr bwMode="auto">
          <a:xfrm>
            <a:off x="2339752" y="2440632"/>
            <a:ext cx="6336704" cy="372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r="25818" b="40299"/>
          <a:stretch>
            <a:fillRect/>
          </a:stretch>
        </p:blipFill>
        <p:spPr bwMode="auto">
          <a:xfrm>
            <a:off x="3419872" y="3068960"/>
            <a:ext cx="52565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18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Интерфейс. Печать РП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b="19440"/>
          <a:stretch>
            <a:fillRect/>
          </a:stretch>
        </p:blipFill>
        <p:spPr bwMode="auto">
          <a:xfrm>
            <a:off x="395536" y="1268760"/>
            <a:ext cx="82680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997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Разработка и сопровождение рабочих программ по дисциплинам </a:t>
            </a:r>
            <a:br>
              <a:rPr lang="ru-RU" dirty="0" smtClean="0"/>
            </a:br>
            <a:r>
              <a:rPr lang="ru-RU" dirty="0" smtClean="0"/>
              <a:t>с использованием ИС «РПД»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077072"/>
            <a:ext cx="8229600" cy="7018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Вопросы…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113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Разработка и сопровождение рабочих программ по дисциплинам  с использованием ИС «РПД» </vt:lpstr>
      <vt:lpstr>Возможности ИС «РПД»:</vt:lpstr>
      <vt:lpstr>Интерфейс. Идентификация</vt:lpstr>
      <vt:lpstr>Интерфейс. Титульный лист</vt:lpstr>
      <vt:lpstr>Интерфейс. Основные разделы РП</vt:lpstr>
      <vt:lpstr>Интерфейс. Содержание</vt:lpstr>
      <vt:lpstr>Интерфейс. Разделы 5-8</vt:lpstr>
      <vt:lpstr>Интерфейс. Печать РП</vt:lpstr>
      <vt:lpstr>Разработка и сопровождение рабочих программ по дисциплинам  с использованием ИС «РПД» </vt:lpstr>
    </vt:vector>
  </TitlesOfParts>
  <Company>sseu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сопровождение рабочих программ по дисциплинам  с использованием ИС «РПД» </dc:title>
  <dc:creator>KorablevA.V</dc:creator>
  <cp:lastModifiedBy>KorablevA.V</cp:lastModifiedBy>
  <cp:revision>17</cp:revision>
  <dcterms:created xsi:type="dcterms:W3CDTF">2016-01-28T08:09:52Z</dcterms:created>
  <dcterms:modified xsi:type="dcterms:W3CDTF">2016-01-28T09:37:26Z</dcterms:modified>
</cp:coreProperties>
</file>