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1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110" d="100"/>
          <a:sy n="110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80892-A731-44DF-A468-60693A2DC263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0BF5B-1580-4E57-97E0-9CA61640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4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F5B-1580-4E57-97E0-9CA61640A9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4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F5B-1580-4E57-97E0-9CA61640A9E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331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F5B-1580-4E57-97E0-9CA61640A9E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1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F5B-1580-4E57-97E0-9CA61640A9E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18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F5B-1580-4E57-97E0-9CA61640A9E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96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F5B-1580-4E57-97E0-9CA61640A9E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22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F5B-1580-4E57-97E0-9CA61640A9E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954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0BF5B-1580-4E57-97E0-9CA61640A9E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5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378923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факторы городской среды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5301208"/>
            <a:ext cx="5832648" cy="155679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    Доцент кафедры землепользования и кадастров СГЭУ , кандидат географических наук </a:t>
            </a:r>
            <a:r>
              <a:rPr lang="ru-RU" b="1" dirty="0" err="1">
                <a:solidFill>
                  <a:srgbClr val="002060"/>
                </a:solidFill>
              </a:rPr>
              <a:t>Назарчук</a:t>
            </a:r>
            <a:r>
              <a:rPr lang="ru-RU" b="1" dirty="0">
                <a:solidFill>
                  <a:srgbClr val="002060"/>
                </a:solidFill>
              </a:rPr>
              <a:t> М.К 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01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16632"/>
            <a:ext cx="49050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Радиационное воздействие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1216"/>
            <a:ext cx="4229136" cy="330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11650" r="6800" b="3322"/>
          <a:stretch/>
        </p:blipFill>
        <p:spPr bwMode="auto">
          <a:xfrm>
            <a:off x="9152" y="3549774"/>
            <a:ext cx="5285232" cy="330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01408"/>
            <a:ext cx="4540762" cy="284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46" y="701408"/>
            <a:ext cx="4610054" cy="281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40601" r="44216" b="7799"/>
          <a:stretch/>
        </p:blipFill>
        <p:spPr bwMode="auto">
          <a:xfrm>
            <a:off x="-37616" y="2296"/>
            <a:ext cx="1537904" cy="6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1" t="42011" r="9432" b="7288"/>
          <a:stretch/>
        </p:blipFill>
        <p:spPr bwMode="auto">
          <a:xfrm>
            <a:off x="8434931" y="-11824"/>
            <a:ext cx="689766" cy="11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6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68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4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ikhail\Desktop\Экология Самары\Shema_N3_ot_20.03.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3" y="0"/>
            <a:ext cx="576064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1401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11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4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0"/>
            <a:ext cx="9786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0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88640"/>
            <a:ext cx="480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Агрессивная визуальная среда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64704"/>
            <a:ext cx="436734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503936" cy="300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3717032"/>
            <a:ext cx="4320481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58417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52" y="764704"/>
            <a:ext cx="4457068" cy="294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73831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Тепловые загрязнения городской среды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10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5696" cy="84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8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6632"/>
            <a:ext cx="397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микроклимат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496"/>
            <a:ext cx="91440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852"/>
            <a:ext cx="4499992" cy="33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08" y="639852"/>
            <a:ext cx="4648592" cy="336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31640" cy="63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"/>
            <a:ext cx="1187624" cy="62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5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3589" y="-27432"/>
            <a:ext cx="2116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Вибрация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02" y="2852936"/>
            <a:ext cx="6362901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44" y="2868936"/>
            <a:ext cx="2793546" cy="398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t="22001" r="37710" b="19599"/>
          <a:stretch/>
        </p:blipFill>
        <p:spPr bwMode="auto">
          <a:xfrm>
            <a:off x="4211960" y="0"/>
            <a:ext cx="4915280" cy="28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44" y="598760"/>
            <a:ext cx="4259904" cy="225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6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3417" y="15875"/>
            <a:ext cx="2100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Инфразвук</a:t>
            </a:r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25979" r="3022" b="7184"/>
          <a:stretch/>
        </p:blipFill>
        <p:spPr bwMode="auto">
          <a:xfrm>
            <a:off x="9128" y="2852936"/>
            <a:ext cx="9134872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251" cy="25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900" y="2509250"/>
            <a:ext cx="1547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Аполлон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4"/>
          <a:stretch/>
        </p:blipFill>
        <p:spPr bwMode="auto">
          <a:xfrm>
            <a:off x="6356223" y="-9269"/>
            <a:ext cx="2787777" cy="286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51" y="584775"/>
            <a:ext cx="4304972" cy="226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6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94162" y="15875"/>
            <a:ext cx="12775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</a:t>
            </a:r>
          </a:p>
        </p:txBody>
      </p:sp>
      <p:sp>
        <p:nvSpPr>
          <p:cNvPr id="3" name="AutoShape 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4" y="4864564"/>
            <a:ext cx="2990106" cy="199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59" y="4864565"/>
            <a:ext cx="2962793" cy="199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64565"/>
            <a:ext cx="3203848" cy="19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2" y="2682215"/>
            <a:ext cx="2996791" cy="218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02" y="2682216"/>
            <a:ext cx="2967150" cy="218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82215"/>
            <a:ext cx="3203848" cy="219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2" y="-35967"/>
            <a:ext cx="4663440" cy="271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1" y="836712"/>
            <a:ext cx="2386115" cy="15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5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88640"/>
            <a:ext cx="5054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Электромагнитное загрязнение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8340"/>
          <a:stretch/>
        </p:blipFill>
        <p:spPr bwMode="auto">
          <a:xfrm>
            <a:off x="0" y="2996952"/>
            <a:ext cx="9144000" cy="383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60" y="793007"/>
            <a:ext cx="3083792" cy="22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95" y="798744"/>
            <a:ext cx="2867505" cy="21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40" y="793007"/>
            <a:ext cx="3208655" cy="21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9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TM01859861[[fn=Выставка]]</Template>
  <TotalTime>154</TotalTime>
  <Words>39</Words>
  <Application>Microsoft Office PowerPoint</Application>
  <PresentationFormat>Экран (4:3)</PresentationFormat>
  <Paragraphs>19</Paragraphs>
  <Slides>13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Candara</vt:lpstr>
      <vt:lpstr>Times New Roman</vt:lpstr>
      <vt:lpstr>Tradeshow</vt:lpstr>
      <vt:lpstr> Экологические факторы городской среды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Физические факторы среды в городе.</dc:title>
  <dc:creator>User</dc:creator>
  <cp:lastModifiedBy>Пастернацкая Ольга Павловна</cp:lastModifiedBy>
  <cp:revision>17</cp:revision>
  <dcterms:created xsi:type="dcterms:W3CDTF">2019-04-13T21:32:57Z</dcterms:created>
  <dcterms:modified xsi:type="dcterms:W3CDTF">2021-04-20T07:27:16Z</dcterms:modified>
</cp:coreProperties>
</file>