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96" r:id="rId5"/>
    <p:sldId id="258" r:id="rId6"/>
    <p:sldId id="299" r:id="rId7"/>
    <p:sldId id="260" r:id="rId8"/>
    <p:sldId id="261" r:id="rId9"/>
    <p:sldId id="301" r:id="rId10"/>
    <p:sldId id="300" r:id="rId11"/>
    <p:sldId id="262" r:id="rId12"/>
    <p:sldId id="298" r:id="rId13"/>
    <p:sldId id="302" r:id="rId14"/>
    <p:sldId id="263" r:id="rId15"/>
    <p:sldId id="303" r:id="rId16"/>
    <p:sldId id="304" r:id="rId17"/>
    <p:sldId id="305" r:id="rId18"/>
    <p:sldId id="306" r:id="rId19"/>
    <p:sldId id="264" r:id="rId20"/>
    <p:sldId id="310" r:id="rId21"/>
    <p:sldId id="308" r:id="rId22"/>
    <p:sldId id="307" r:id="rId23"/>
    <p:sldId id="309" r:id="rId24"/>
    <p:sldId id="311" r:id="rId25"/>
    <p:sldId id="266" r:id="rId26"/>
    <p:sldId id="312" r:id="rId27"/>
    <p:sldId id="267" r:id="rId28"/>
    <p:sldId id="268" r:id="rId29"/>
    <p:sldId id="269" r:id="rId30"/>
    <p:sldId id="313" r:id="rId31"/>
    <p:sldId id="270" r:id="rId32"/>
    <p:sldId id="314" r:id="rId33"/>
    <p:sldId id="315" r:id="rId34"/>
    <p:sldId id="316" r:id="rId35"/>
    <p:sldId id="317" r:id="rId36"/>
    <p:sldId id="27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834A-3B4B-488B-AE71-4A71424C71C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5B6B-5803-444E-A5EC-2EA09B4A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Женщины- ученые в СГЭУ. </a:t>
            </a:r>
            <a:br>
              <a:rPr lang="ru-RU" dirty="0" smtClean="0"/>
            </a:br>
            <a:r>
              <a:rPr lang="ru-RU" dirty="0" smtClean="0"/>
              <a:t>Доктора наук.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4956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D:\ФОТОАРХИВ УСКОВА 2013-2016\ФОТОАРХИВ\Здания\НОВЫЕ ВИДЫ-СГЭУ-23.09.2006(ОБР-КА)\_MG_7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42942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Громова Татьяна Владимировна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2011 г. защитила диссертацию на соискание ученой степени доктора педагогических наук на тему: «Теория и технология подготовки преподавателей вуза к деятельности в системе дистанционного обучения».</a:t>
            </a:r>
            <a:endParaRPr lang="ru-RU" dirty="0"/>
          </a:p>
        </p:txBody>
      </p:sp>
      <p:pic>
        <p:nvPicPr>
          <p:cNvPr id="18434" name="Picture 2" descr="C:\Users\SoldatovaO.E\Desktop\Женщины-профессора\IMG_6420-1ГромоваТ.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624" y="1600200"/>
            <a:ext cx="29777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Гурьянова Анна Викторовна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857364"/>
            <a:ext cx="3286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2009 г. защитила диссертацию на соискание ученой степени доктора философских наук на тему: «Ключевые парадигмы современной эпистемологии  истории: классика, опыт неклассической рефлексии и ситуация ».</a:t>
            </a:r>
            <a:endParaRPr lang="ru-RU" dirty="0"/>
          </a:p>
        </p:txBody>
      </p:sp>
      <p:pic>
        <p:nvPicPr>
          <p:cNvPr id="5122" name="Picture 2" descr="C:\Users\SoldatovaO.E\Desktop\Женщины-профессора\Гурьянова А. 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Домнина Светлана Валентиновна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2012 г. защитила диссертацию на соискание ученой степени доктора экономических наук на тему: «Методологические аспекты управления процессом формирования общественного благосостояния на региональном уровне».</a:t>
            </a:r>
            <a:endParaRPr lang="ru-RU" dirty="0"/>
          </a:p>
        </p:txBody>
      </p:sp>
      <p:pic>
        <p:nvPicPr>
          <p:cNvPr id="1026" name="Picture 2" descr="C:\Users\SoldatovaO.E\Desktop\domnina_s.v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50046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Ильина Лариса </a:t>
            </a:r>
            <a:r>
              <a:rPr lang="ru-RU" dirty="0" err="1" smtClean="0"/>
              <a:t>Айдаровна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2013 г. защитила диссертацию на соискание ученой степени доктора экономических наук на тему: «Формирование и развитие механизмов мотивации и стимулирования труда в системе управления организаций нефтегазовой отрасли: теория, методология, практика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oldatovaO.E\Desktop\il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3686172" cy="422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Кандрашина</a:t>
            </a:r>
            <a:r>
              <a:rPr lang="ru-RU" dirty="0" smtClean="0"/>
              <a:t> Елена Александровна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2000241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2005 г. защитила диссертацию на соискание ученой степени доктора экономических наук на тему: «Инвестиционное обеспечение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ориентированного управления производством ».</a:t>
            </a:r>
            <a:endParaRPr lang="ru-RU" dirty="0"/>
          </a:p>
        </p:txBody>
      </p:sp>
      <p:pic>
        <p:nvPicPr>
          <p:cNvPr id="6147" name="Picture 3" descr="C:\Users\SoldatovaO.E\Desktop\File 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421" y="1600200"/>
            <a:ext cx="319815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Карпова Наталья Петровна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2011 г. защитила диссертацию на соискание ученой степени доктора экономических наук на тему: «Стратегическое планирование снабжения организаций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логистических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принципах (теория и методология)».</a:t>
            </a:r>
            <a:endParaRPr lang="ru-RU" dirty="0"/>
          </a:p>
        </p:txBody>
      </p:sp>
      <p:pic>
        <p:nvPicPr>
          <p:cNvPr id="20482" name="Picture 2" descr="D:\ФОТОАРХИВ УСКОВА 2013-2016\ФОТОАРХИВ\ПОРТРЕТЫ\Кафедры\Маркетинга++\Карпова Н. П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Ковалева Татьяна Михайловна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2003 г. защитила диссертацию на соискание ученой степени доктора экономических наук на тему: «Бюджетная политика современной России и ее реализация на субфедеральном уровне ».</a:t>
            </a:r>
            <a:endParaRPr lang="ru-RU" dirty="0"/>
          </a:p>
        </p:txBody>
      </p:sp>
      <p:pic>
        <p:nvPicPr>
          <p:cNvPr id="10242" name="Picture 2" descr="C:\Users\SoldatovaO.E\Desktop\Женщины-профессора\kovaleva_t.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115" y="1600200"/>
            <a:ext cx="296676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Королева Елена Николаевна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214554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2006 г. защитила диссертацию на соискание ученой степени доктора экономических наук на тему: «Методология стратегического  управления развитием муниципальных образований в условиях современной  экономики России ».</a:t>
            </a:r>
            <a:endParaRPr lang="ru-RU" dirty="0"/>
          </a:p>
        </p:txBody>
      </p:sp>
      <p:pic>
        <p:nvPicPr>
          <p:cNvPr id="15362" name="Picture 2" descr="C:\Users\SoldatovaO.E\Desktop\Рабочи1 стол 2016\ВСЕ ПОРТРЕТЫ ДЛЯ ЮБ.КНИГИ и МУЗЕЯ\IMG_6597-1Королева Е.Н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498" y="1600200"/>
            <a:ext cx="29900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Коновалова Мария Евгеньевна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2010 г. защитила диссертацию на соискание ученой степени доктора экономических наук на тему: «Структурная сбалансированность общественного воспроизводства в транспортной экономике России».</a:t>
            </a:r>
            <a:endParaRPr lang="ru-RU" dirty="0"/>
          </a:p>
        </p:txBody>
      </p:sp>
      <p:pic>
        <p:nvPicPr>
          <p:cNvPr id="23554" name="Picture 2" descr="C:\Users\SoldatovaO.E\Desktop\Рабочий стол 417 каб\Музей 2010\Коновалова М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04" y="1600200"/>
            <a:ext cx="308079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Корнеева Татьяна Анатольевна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00201"/>
            <a:ext cx="4429156" cy="268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2071678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2006 г. защитила диссертацию на соискание ученой степени доктора экономических наук на тему: «Корпоративный контроль  в системе менеджмента».</a:t>
            </a:r>
            <a:endParaRPr lang="ru-RU" dirty="0"/>
          </a:p>
        </p:txBody>
      </p:sp>
      <p:pic>
        <p:nvPicPr>
          <p:cNvPr id="7170" name="Picture 2" descr="C:\Users\SoldatovaO.E\Desktop\Женщины-профессора\Корнеева Т.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96" y="1600200"/>
            <a:ext cx="301400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Ашмарина</a:t>
            </a:r>
            <a:r>
              <a:rPr lang="ru-RU" dirty="0" smtClean="0"/>
              <a:t> Светлана Игоревна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В  2004 г. защитила диссертацию на соискание ученой степени доктора экономических наук на тему: «Методология формирования и использования информационных ресурсов на промышленных предприятиях».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oldatovaO.E\Desktop\Ашмарина С.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668" y="1600200"/>
            <a:ext cx="32491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Лазарева Наталья Владимировна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2011 г. защитила диссертацию на соискание ученой степени доктора медицинских наук на тему: «Клинико-прогностические критерии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основе интегрированной системы мониторинга перинатальной помощи».</a:t>
            </a:r>
            <a:endParaRPr lang="ru-RU" dirty="0"/>
          </a:p>
        </p:txBody>
      </p:sp>
      <p:pic>
        <p:nvPicPr>
          <p:cNvPr id="3074" name="Picture 2" descr="C:\Users\SoldatovaO.E\Desktop\lazareva_n._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60" y="1600200"/>
            <a:ext cx="30210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Маликова </a:t>
            </a:r>
            <a:r>
              <a:rPr lang="ru-RU" dirty="0" err="1" smtClean="0"/>
              <a:t>Азиза</a:t>
            </a:r>
            <a:r>
              <a:rPr lang="ru-RU" dirty="0" smtClean="0"/>
              <a:t> </a:t>
            </a:r>
            <a:r>
              <a:rPr lang="ru-RU" dirty="0" err="1" smtClean="0"/>
              <a:t>Хорисовна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2012 г. защитила диссертацию на соискание ученой степени доктора философских наук на тему: «Проблемы формирования социального государства в Таджикистане».</a:t>
            </a:r>
            <a:endParaRPr lang="ru-RU" dirty="0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57224" y="1571612"/>
          <a:ext cx="3643338" cy="4647508"/>
        </p:xfrm>
        <a:graphic>
          <a:graphicData uri="http://schemas.openxmlformats.org/presentationml/2006/ole">
            <p:oleObj spid="_x0000_s1029" name="Acrobat Document" r:id="rId3" imgW="2695386" imgH="3438450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Маняева</a:t>
            </a:r>
            <a:r>
              <a:rPr lang="ru-RU" dirty="0" smtClean="0"/>
              <a:t> Вера Александровна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2012 г. защитила диссертацию на соискание ученой степени доктора экономических наук на тему: «Методология управленческого учета расходов организации в системе стратегического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контроллинга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  <p:pic>
        <p:nvPicPr>
          <p:cNvPr id="24578" name="Picture 2" descr="D:\ФОТОАРХИВ УСКОВА 2013-2016\ФОТОАРХИВ\ПОРТРЕТЫ\Кафедры\Бухучет++\Маняева В. 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Махмудова Ирина Николаевна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2013 г. защитила диссертацию на соискание ученой степени доктора экономических наук на тему: «Развитие оценочной технологии в системе управления персоналом предприятия: методология, теория, практика».</a:t>
            </a:r>
            <a:endParaRPr lang="ru-RU" dirty="0"/>
          </a:p>
        </p:txBody>
      </p:sp>
      <p:pic>
        <p:nvPicPr>
          <p:cNvPr id="4098" name="Picture 2" descr="C:\Users\SoldatovaO.E\Desktop\mahmudova_irina_nikolaev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357298"/>
            <a:ext cx="3378100" cy="4768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Печерская </a:t>
            </a:r>
            <a:r>
              <a:rPr lang="ru-RU" dirty="0" err="1" smtClean="0"/>
              <a:t>Эвелина</a:t>
            </a:r>
            <a:r>
              <a:rPr lang="ru-RU" dirty="0" smtClean="0"/>
              <a:t> Павловна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714489"/>
            <a:ext cx="3214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2004 г. защитила диссертацию на соискание ученой степени доктора педагогических наук на тему: «Методология формирования инновационного компонента профессиональной деятельности специалиста в условиях высшей школы».</a:t>
            </a:r>
            <a:endParaRPr lang="ru-RU" dirty="0"/>
          </a:p>
        </p:txBody>
      </p:sp>
      <p:pic>
        <p:nvPicPr>
          <p:cNvPr id="8194" name="Picture 2" descr="C:\Users\SoldatovaO.E\Desktop\Женщины-профессора\Image6 Печерская Э.П.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75" y="1600200"/>
            <a:ext cx="33858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Ревина</a:t>
            </a:r>
            <a:r>
              <a:rPr lang="ru-RU" dirty="0" smtClean="0"/>
              <a:t> Светлана Николаевна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643051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2008 г. защитила диссертацию на соискание ученой степени доктора экономических наук на тему: «Теоретические проблемы правового регулирования рыночных отношений в современной России».</a:t>
            </a:r>
            <a:endParaRPr lang="ru-RU" dirty="0"/>
          </a:p>
        </p:txBody>
      </p:sp>
      <p:pic>
        <p:nvPicPr>
          <p:cNvPr id="9218" name="Picture 2" descr="C:\Users\SoldatovaO.E\Desktop\Женщины-профессора\Ревина С.Н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136" y="1600200"/>
            <a:ext cx="35027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Савинова Валентина Андреевна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2009 г. защитила диссертацию на соискание ученой степени доктора экономических наук на тему: «Ипотечный кредит в системе финансово-кредитных отношений».</a:t>
            </a:r>
            <a:endParaRPr lang="ru-RU" dirty="0"/>
          </a:p>
        </p:txBody>
      </p:sp>
      <p:pic>
        <p:nvPicPr>
          <p:cNvPr id="8194" name="Picture 2" descr="C:\Users\SoldatovaO.E\Downloads\Савинова В.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Симонова Марина Викторовна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000240"/>
            <a:ext cx="30718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2009 г. защитила диссертацию на соискание ученой степени доктора экономических наук на тему: «Формирование и реализация стратегии повышения качества рабочей силы промышленности строительных материалов».</a:t>
            </a:r>
            <a:endParaRPr lang="ru-RU" dirty="0"/>
          </a:p>
        </p:txBody>
      </p:sp>
      <p:pic>
        <p:nvPicPr>
          <p:cNvPr id="10242" name="Picture 2" descr="C:\Users\SoldatovaO.E\Desktop\Женщины-профессора\Симонова М. 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Сосунова</a:t>
            </a:r>
            <a:r>
              <a:rPr lang="ru-RU" dirty="0" smtClean="0"/>
              <a:t> </a:t>
            </a:r>
            <a:r>
              <a:rPr lang="ru-RU" dirty="0" err="1" smtClean="0"/>
              <a:t>Лильяна</a:t>
            </a:r>
            <a:r>
              <a:rPr lang="ru-RU" dirty="0" smtClean="0"/>
              <a:t> Алексеевна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C:\Users\SoldatovaO.E\Desktop\Женщины-профессора\Сосунова Л. 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1928802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1997 г. защитила диссертацию на соискание ученой степени доктора экономических наук на тему: «Коммерция услуг на оптовом рынке».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Сураева</a:t>
            </a:r>
            <a:r>
              <a:rPr lang="ru-RU" dirty="0" smtClean="0"/>
              <a:t> Мария Олеговна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C:\Users\SoldatovaO.E\Desktop\Женщины-профессора\Сураева М. О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2214555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2013 г. защитила диссертацию на соискание ученой степени доктора экономических наук на тему: «Теория и методология инновационного развития железнодорожного транспорта России».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Агафонова  Валентина Васильевна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2003 г. защитила диссертацию на соискание ученой степени доктора экономических наук на тему: «Теория интерфейсов бизнес - систем».</a:t>
            </a:r>
            <a:endParaRPr lang="ru-RU" sz="1400" dirty="0"/>
          </a:p>
        </p:txBody>
      </p:sp>
      <p:pic>
        <p:nvPicPr>
          <p:cNvPr id="2050" name="Picture 2" descr="C:\Users\SoldatovaO.E\Desktop\Женщины-профессора\Агафонова В. 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Сухова Лариса Владимировна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2010 г. защитила диссертацию на соискание ученой степени доктора экономических наук на тему: «Система профессиональной переподготовки специалистов в сфере иноязычной коммуникации: субъективный подход».</a:t>
            </a:r>
            <a:endParaRPr lang="ru-RU" dirty="0"/>
          </a:p>
        </p:txBody>
      </p:sp>
      <p:pic>
        <p:nvPicPr>
          <p:cNvPr id="5122" name="Picture 2" descr="C:\Users\SoldatovaO.E\Desktop\foto_suhova_l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529" y="1600200"/>
            <a:ext cx="34819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Тагирова </a:t>
            </a:r>
            <a:r>
              <a:rPr lang="ru-RU" dirty="0" err="1" smtClean="0"/>
              <a:t>Наиля</a:t>
            </a:r>
            <a:r>
              <a:rPr lang="ru-RU" dirty="0" smtClean="0"/>
              <a:t> </a:t>
            </a:r>
            <a:r>
              <a:rPr lang="ru-RU" dirty="0" err="1" smtClean="0"/>
              <a:t>Фаридовна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C:\Users\SoldatovaO.E\Desktop\Женщины-профессора\Тагирова Н.Ф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143272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29190" y="2071678"/>
            <a:ext cx="3143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2000 г. защитила диссертацию на соискание ученой степени доктора экономических наук на тему: «Хлебный рынок Поволжья во второй половине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 – начале ХХ в.».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Тойменцева</a:t>
            </a:r>
            <a:r>
              <a:rPr lang="ru-RU" dirty="0" smtClean="0"/>
              <a:t> Ирина Анатольевна.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2011 г. защитила диссертацию на соискание ученой степени доктора экономических наук на тему: «Стратегическое управление предприятиями сферы услуг автомобильного транспорта (теория и методология)».</a:t>
            </a:r>
            <a:endParaRPr lang="ru-RU" dirty="0"/>
          </a:p>
        </p:txBody>
      </p:sp>
      <p:pic>
        <p:nvPicPr>
          <p:cNvPr id="8" name="Picture 2" descr="C:\Users\SoldatovaO.E\Desktop\Женщины-профессора\Тойменцева И. А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Хмелева Галина Анатольевна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2012 г. защитила диссертацию на соискание ученой степени доктора экономических наук на тему: «Развитие инновационной деятельности в регионе с позиции процессного подхода: теория, методология, практика».</a:t>
            </a:r>
            <a:endParaRPr lang="ru-RU" dirty="0"/>
          </a:p>
        </p:txBody>
      </p:sp>
      <p:pic>
        <p:nvPicPr>
          <p:cNvPr id="7170" name="Picture 2" descr="C:\Users\SoldatovaO.E\Desktop\hmele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08" y="1428736"/>
            <a:ext cx="3135532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Чистик Ольга Филипповна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928802"/>
            <a:ext cx="3071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1996 г.  г. защитила диссертацию на соискание ученой степени доктора экономических наук на тему: «Методология статистического анализа структуры и эффективности форм собственности в экономике региона ».</a:t>
            </a:r>
            <a:endParaRPr lang="ru-RU" dirty="0"/>
          </a:p>
        </p:txBody>
      </p:sp>
      <p:pic>
        <p:nvPicPr>
          <p:cNvPr id="9218" name="Picture 2" descr="C:\Users\SoldatovaO.E\Desktop\Женщины-профессора\Чист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3286147" cy="461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Шереметьева Елена Николаевна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2006 г. защитила диссертацию на соискание ученой степени доктора экономических наук на тему: «Методологические основы прямого маркетинга».</a:t>
            </a:r>
            <a:endParaRPr lang="ru-RU" dirty="0"/>
          </a:p>
        </p:txBody>
      </p:sp>
      <p:pic>
        <p:nvPicPr>
          <p:cNvPr id="6146" name="Picture 2" descr="C:\Users\SoldatovaO.E\Desktop\sheremeteva_e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2673" y="1600200"/>
            <a:ext cx="346765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Яхнеева</a:t>
            </a:r>
            <a:r>
              <a:rPr lang="ru-RU" dirty="0" smtClean="0"/>
              <a:t> Ирина Валерьевна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8" name="Picture 2" descr="C:\Users\SoldatovaO.E\Desktop\Женщины-профессора\Яхнеева И. 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2143116"/>
            <a:ext cx="32147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2013 г. защитила диссертацию на соискание ученой степени доктора экономических наук на тему: «Теория и методология управления рисками в системах поставок».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Андреева Валентина Владимировна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2005 г. защитила диссертацию на соискание ученой степени доктора экономических наук на тему: «Проектирование и реализация системы многоуровневой подготовки специалистов в области информационных технологий».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oldatovaO.E\Downloads\Андреева Валентина Владимиров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2433" y="1600200"/>
            <a:ext cx="330813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Бажуткина</a:t>
            </a:r>
            <a:r>
              <a:rPr lang="ru-RU" dirty="0" smtClean="0"/>
              <a:t> Лидия Павловна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2003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защитила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диссертацию на соискание ученой степени доктора экономических наук на тему: «Формирование многоуровневой системы управления промышленными предприятиями: теория и методология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SoldatovaO.E\Desktop\Женщины-профессора\Бажуткина Л.П.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64333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Булавко</a:t>
            </a:r>
            <a:r>
              <a:rPr lang="ru-RU" dirty="0" smtClean="0"/>
              <a:t> Ольга Александровна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20013 г. защитила диссертацию на соискание ученой степени доктора экономических наук на тему: « Промышленно-инвестиционная политика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посткризисной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модернизации российской промышленности».   </a:t>
            </a:r>
            <a:endParaRPr lang="ru-RU" dirty="0"/>
          </a:p>
        </p:txBody>
      </p:sp>
      <p:pic>
        <p:nvPicPr>
          <p:cNvPr id="2050" name="Picture 2" descr="C:\Users\SoldatovaO.E\Downloads\фото булавко хороша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Валиева Елизавета Николаевна.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SoldatovaO.E\Desktop\Женщины-профессора\Валиева Е.Н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3187595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1571612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2005 г. защитила диссертацию на соискание ученой степени доктора экономических наук на тему: «Финансовое обеспечение социальной защиты населения в РФ».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Волкодавова</a:t>
            </a:r>
            <a:r>
              <a:rPr lang="ru-RU" dirty="0" smtClean="0"/>
              <a:t> Елена Викторовна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SoldatovaO.E\Desktop\Женщины-профессора\Волкодавова Е. В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763" y="1600200"/>
            <a:ext cx="3021474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1571612"/>
            <a:ext cx="3429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2007 г. защитила диссертацию на соискание ученой степени доктора экономических наук на тему: «Теоретические и методологические основы формирования и реализации экспортного потенциала промышленных предприятий».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Войткевич</a:t>
            </a:r>
            <a:r>
              <a:rPr lang="ru-RU" dirty="0" smtClean="0"/>
              <a:t> Наталия Ивановна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/>
              <a:t>         </a:t>
            </a:r>
          </a:p>
          <a:p>
            <a:pPr>
              <a:buNone/>
            </a:pPr>
            <a:endParaRPr lang="ru-RU" sz="1200" dirty="0" smtClean="0"/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785926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2007 г. защитила диссертацию на соискание ученой степени доктора экономических наук на тему: «Обеспечение конкурентоспособности каналов распределения с использованием методов логистики (теория и методология)».</a:t>
            </a:r>
            <a:endParaRPr lang="ru-RU" dirty="0"/>
          </a:p>
        </p:txBody>
      </p:sp>
      <p:pic>
        <p:nvPicPr>
          <p:cNvPr id="22530" name="Picture 2" descr="D:\mydoc_sseu\SoldatovaO.E\Мои_документы\МУЗЕЙ СГЭУ\Носков А.И\Носков_книги\Носков_профессора\IMG_5131-1 Войтк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92895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1125</Words>
  <Application>Microsoft Office PowerPoint</Application>
  <PresentationFormat>Экран (4:3)</PresentationFormat>
  <Paragraphs>147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Adobe Acrobat Document</vt:lpstr>
      <vt:lpstr>Женщины- ученые в СГЭУ.  Доктора наук. </vt:lpstr>
      <vt:lpstr>Ашмарина Светлана Игоревна</vt:lpstr>
      <vt:lpstr>Агафонова  Валентина Васильевна</vt:lpstr>
      <vt:lpstr>Андреева Валентина Владимировна</vt:lpstr>
      <vt:lpstr>Бажуткина Лидия Павловна </vt:lpstr>
      <vt:lpstr>Булавко Ольга Александровна</vt:lpstr>
      <vt:lpstr>Валиева Елизавета Николаевна.</vt:lpstr>
      <vt:lpstr>Волкодавова Елена Викторовна  </vt:lpstr>
      <vt:lpstr>Войткевич Наталия Ивановна </vt:lpstr>
      <vt:lpstr>Громова Татьяна Владимировна</vt:lpstr>
      <vt:lpstr>Гурьянова Анна Викторовна</vt:lpstr>
      <vt:lpstr>Домнина Светлана Валентиновна</vt:lpstr>
      <vt:lpstr>Ильина Лариса Айдаровна</vt:lpstr>
      <vt:lpstr>Кандрашина Елена Александровна</vt:lpstr>
      <vt:lpstr>Карпова Наталья Петровна</vt:lpstr>
      <vt:lpstr>Ковалева Татьяна Михайловна</vt:lpstr>
      <vt:lpstr>Королева Елена Николаевна</vt:lpstr>
      <vt:lpstr>Коновалова Мария Евгеньевна</vt:lpstr>
      <vt:lpstr>Корнеева Татьяна Анатольевна</vt:lpstr>
      <vt:lpstr>Лазарева Наталья Владимировна</vt:lpstr>
      <vt:lpstr>Маликова Азиза Хорисовна</vt:lpstr>
      <vt:lpstr>Маняева Вера Александровна</vt:lpstr>
      <vt:lpstr>Махмудова Ирина Николаевна</vt:lpstr>
      <vt:lpstr>Печерская Эвелина Павловна</vt:lpstr>
      <vt:lpstr>Ревина Светлана Николаевна</vt:lpstr>
      <vt:lpstr>Савинова Валентина Андреевна</vt:lpstr>
      <vt:lpstr>Симонова Марина Викторовна </vt:lpstr>
      <vt:lpstr>Сосунова Лильяна Алексеевна</vt:lpstr>
      <vt:lpstr>Сураева Мария Олеговна</vt:lpstr>
      <vt:lpstr>Сухова Лариса Владимировна</vt:lpstr>
      <vt:lpstr>Тагирова Наиля Фаридовна</vt:lpstr>
      <vt:lpstr>Тойменцева Ирина Анатольевна.</vt:lpstr>
      <vt:lpstr>Хмелева Галина Анатольевна</vt:lpstr>
      <vt:lpstr>Чистик Ольга Филипповна</vt:lpstr>
      <vt:lpstr>Шереметьева Елена Николаевна</vt:lpstr>
      <vt:lpstr>Яхнеева Ирина Валерьевна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SoldatovaO.E</dc:creator>
  <cp:lastModifiedBy>SoldatovaO.E</cp:lastModifiedBy>
  <cp:revision>111</cp:revision>
  <dcterms:created xsi:type="dcterms:W3CDTF">2021-03-11T07:48:55Z</dcterms:created>
  <dcterms:modified xsi:type="dcterms:W3CDTF">2021-03-29T09:36:52Z</dcterms:modified>
</cp:coreProperties>
</file>