
<file path=[Content_Types].xml><?xml version="1.0" encoding="utf-8"?>
<Types xmlns="http://schemas.openxmlformats.org/package/2006/content-types">
  <Default Extension="png" ContentType="image/png"/>
  <Default Extension="D77F84B0" ContentType="image/png"/>
  <Default Extension="jpeg" ContentType="image/jpeg"/>
  <Default Extension="rels" ContentType="application/vnd.openxmlformats-package.relationships+xml"/>
  <Default Extension="xml" ContentType="application/xml"/>
  <Default Extension="479D1C20" ContentType="image/p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332" r:id="rId5"/>
    <p:sldId id="292" r:id="rId6"/>
    <p:sldId id="335" r:id="rId7"/>
    <p:sldId id="364" r:id="rId8"/>
    <p:sldId id="358" r:id="rId9"/>
    <p:sldId id="359" r:id="rId10"/>
    <p:sldId id="343" r:id="rId11"/>
    <p:sldId id="360" r:id="rId12"/>
    <p:sldId id="342" r:id="rId13"/>
    <p:sldId id="363" r:id="rId14"/>
    <p:sldId id="339" r:id="rId15"/>
  </p:sldIdLst>
  <p:sldSz cx="15405100" cy="8667750"/>
  <p:notesSz cx="15405100" cy="86677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2" userDrawn="1">
          <p15:clr>
            <a:srgbClr val="A4A3A4"/>
          </p15:clr>
        </p15:guide>
        <p15:guide id="2" pos="11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plykh, Svetlana" initials="TS" lastIdx="1" clrIdx="0">
    <p:extLst>
      <p:ext uri="{19B8F6BF-5375-455C-9EA6-DF929625EA0E}">
        <p15:presenceInfo xmlns:p15="http://schemas.microsoft.com/office/powerpoint/2012/main" userId="S-1-5-21-259409611-3423039362-4275811807-12356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607"/>
    <a:srgbClr val="FFBDBD"/>
    <a:srgbClr val="CDFA8A"/>
    <a:srgbClr val="0C6A29"/>
    <a:srgbClr val="D0FCD2"/>
    <a:srgbClr val="CBFBC5"/>
    <a:srgbClr val="119039"/>
    <a:srgbClr val="E4FCEB"/>
    <a:srgbClr val="CFF9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4"/>
    <p:restoredTop sz="79380" autoAdjust="0"/>
  </p:normalViewPr>
  <p:slideViewPr>
    <p:cSldViewPr>
      <p:cViewPr varScale="1">
        <p:scale>
          <a:sx n="43" d="100"/>
          <a:sy n="43" d="100"/>
        </p:scale>
        <p:origin x="832" y="20"/>
      </p:cViewPr>
      <p:guideLst>
        <p:guide orient="horz" pos="1732"/>
        <p:guide pos="1133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75438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8726488" y="0"/>
            <a:ext cx="6675437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E2011-2F6B-4059-8FF7-FA43350039C9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103813" y="1084263"/>
            <a:ext cx="5197475" cy="292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539875" y="4171950"/>
            <a:ext cx="12325350" cy="3413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232775"/>
            <a:ext cx="6675438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8726488" y="8232775"/>
            <a:ext cx="6675437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0E2E-E9DD-438B-8B41-8BF2950E14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9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0E2E-E9DD-438B-8B41-8BF2950E147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20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0E2E-E9DD-438B-8B41-8BF2950E147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6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торговой сети «Пятёрочка» с июня по сентябрь открывается дополнительный набор продавцов-кассиров для работы в летний сезон.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0E2E-E9DD-438B-8B41-8BF2950E14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93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0E2E-E9DD-438B-8B41-8BF2950E14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6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0E2E-E9DD-438B-8B41-8BF2950E14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1D1B7D-8D7C-B04C-A26A-7A1F68619F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14" y="0"/>
            <a:ext cx="15479414" cy="8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4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D79F12-6003-A64F-BC7F-03ED08BDF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14" y="3175"/>
            <a:ext cx="15479414" cy="87031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7BD291-EB46-8D42-8CF0-5B0DAB60DC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14" y="3175"/>
            <a:ext cx="15479414" cy="8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70796E-7E25-C44E-84AB-48EB36240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314" y="3175"/>
            <a:ext cx="15479414" cy="870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4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0F0B1C-93C3-DB4C-903F-0BE839285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40"/>
            <a:ext cx="15405100" cy="8661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7734" y="517451"/>
            <a:ext cx="7502141" cy="444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2D53BAD-8AA1-6047-8E99-2451ED412E12}"/>
              </a:ext>
            </a:extLst>
          </p:cNvPr>
          <p:cNvCxnSpPr>
            <a:cxnSpLocks/>
          </p:cNvCxnSpPr>
          <p:nvPr userDrawn="1"/>
        </p:nvCxnSpPr>
        <p:spPr>
          <a:xfrm>
            <a:off x="-2306" y="1453555"/>
            <a:ext cx="1540740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88900" dist="50800" dir="5400000" sx="102000" sy="102000" algn="t" rotWithShape="0">
              <a:schemeClr val="tx1">
                <a:alpha val="2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212B3-82D2-6D42-83DA-83DAC3914E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5405100" cy="8661400"/>
          </a:xfrm>
          <a:prstGeom prst="rect">
            <a:avLst/>
          </a:prstGeom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DE8BBECC-6040-534F-9EB3-F3DD809B8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4" y="517451"/>
            <a:ext cx="7502141" cy="444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6DBFBE9-B0FC-DA42-95FB-9A15FC690C00}"/>
              </a:ext>
            </a:extLst>
          </p:cNvPr>
          <p:cNvCxnSpPr>
            <a:cxnSpLocks/>
          </p:cNvCxnSpPr>
          <p:nvPr userDrawn="1"/>
        </p:nvCxnSpPr>
        <p:spPr>
          <a:xfrm>
            <a:off x="-2306" y="1453555"/>
            <a:ext cx="1540740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88900" dist="50800" dir="5400000" sx="102000" sy="102000" algn="t" rotWithShape="0">
              <a:schemeClr val="tx1">
                <a:alpha val="2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E4C77-F39D-5645-BF41-90B2FCFDE3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5405100" cy="8661400"/>
          </a:xfrm>
          <a:prstGeom prst="rect">
            <a:avLst/>
          </a:prstGeom>
        </p:spPr>
      </p:pic>
      <p:sp>
        <p:nvSpPr>
          <p:cNvPr id="6" name="Holder 2">
            <a:extLst>
              <a:ext uri="{FF2B5EF4-FFF2-40B4-BE49-F238E27FC236}">
                <a16:creationId xmlns:a16="http://schemas.microsoft.com/office/drawing/2014/main" id="{C3EC31A8-4FBA-9C45-93A7-1F46A9F2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34" y="517451"/>
            <a:ext cx="7502141" cy="4445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EC0E8B6-C24F-FC4E-B700-1705E025B624}"/>
              </a:ext>
            </a:extLst>
          </p:cNvPr>
          <p:cNvCxnSpPr>
            <a:cxnSpLocks/>
          </p:cNvCxnSpPr>
          <p:nvPr userDrawn="1"/>
        </p:nvCxnSpPr>
        <p:spPr>
          <a:xfrm>
            <a:off x="-2306" y="1453555"/>
            <a:ext cx="15407406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88900" dist="50800" dir="5400000" sx="102000" sy="102000" algn="t" rotWithShape="0">
              <a:schemeClr val="tx1">
                <a:alpha val="24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FF9AFD-363D-3A41-9092-57EC836D8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5405100" cy="8661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4655" y="135008"/>
            <a:ext cx="7502141" cy="4445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7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0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6" r:id="rId3"/>
    <p:sldLayoutId id="2147483672" r:id="rId4"/>
    <p:sldLayoutId id="2147483662" r:id="rId5"/>
    <p:sldLayoutId id="2147483663" r:id="rId6"/>
    <p:sldLayoutId id="2147483664" r:id="rId7"/>
    <p:sldLayoutId id="2147483674" r:id="rId8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D77F84B0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479D1C20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479D1C20"/><Relationship Id="rId4" Type="http://schemas.openxmlformats.org/officeDocument/2006/relationships/image" Target="../media/image25.479D1C20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694" y="7718600"/>
            <a:ext cx="2122406" cy="949150"/>
          </a:xfrm>
          <a:prstGeom prst="rect">
            <a:avLst/>
          </a:prstGeom>
        </p:spPr>
      </p:pic>
      <p:pic>
        <p:nvPicPr>
          <p:cNvPr id="6" name="Рисунок 5" descr="cid:image001.png@01D72B9C.D77F84B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22" y="1669579"/>
            <a:ext cx="1555142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5ka Sans Design Light"/>
              </a:rPr>
              <a:t>Работа на РЦ</a:t>
            </a:r>
            <a:r>
              <a:rPr lang="en-US" sz="3600" b="1" dirty="0" smtClean="0">
                <a:solidFill>
                  <a:schemeClr val="tx1"/>
                </a:solidFill>
                <a:latin typeface="5ka Sans Design Light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5ka Sans Design Light"/>
              </a:rPr>
              <a:t>«Пятёрочка» комплектовщиком</a:t>
            </a:r>
            <a:endParaRPr lang="ru-RU" sz="3600" b="1" dirty="0">
              <a:solidFill>
                <a:schemeClr val="tx1"/>
              </a:solidFill>
              <a:latin typeface="5ka Sans Design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62" y="1309539"/>
            <a:ext cx="15155719" cy="717119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u="sng" dirty="0" smtClean="0">
                <a:latin typeface="5ka Sans Design"/>
                <a:cs typeface="Arial" panose="020B0604020202020204" pitchFamily="34" charset="0"/>
              </a:rPr>
              <a:t>Условия</a:t>
            </a:r>
            <a:r>
              <a:rPr lang="ru-RU" sz="2000" b="1" u="sng" dirty="0">
                <a:latin typeface="5ka Sans Design"/>
                <a:cs typeface="Arial" panose="020B0604020202020204" pitchFamily="34" charset="0"/>
              </a:rPr>
              <a:t>: </a:t>
            </a:r>
            <a:endParaRPr lang="ru-RU" sz="2000" b="1" u="sng" dirty="0" smtClean="0">
              <a:latin typeface="5ka Sans Design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  <a:cs typeface="Arial" panose="020B0604020202020204" pitchFamily="34" charset="0"/>
              </a:rPr>
              <a:t>официальное </a:t>
            </a:r>
            <a:r>
              <a:rPr lang="ru-RU" sz="2000" dirty="0">
                <a:latin typeface="5ka Sans Design"/>
                <a:cs typeface="Arial" panose="020B0604020202020204" pitchFamily="34" charset="0"/>
              </a:rPr>
              <a:t>трудоустройство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  <a:cs typeface="Arial" panose="020B0604020202020204" pitchFamily="34" charset="0"/>
              </a:rPr>
              <a:t>график работы сменный 2/2 по 12 часов день/ночь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5ka Sans Design"/>
              </a:rPr>
              <a:t>д</a:t>
            </a:r>
            <a:r>
              <a:rPr lang="ru-RU" sz="2000" dirty="0" smtClean="0">
                <a:latin typeface="5ka Sans Design"/>
              </a:rPr>
              <a:t>оставка </a:t>
            </a:r>
            <a:r>
              <a:rPr lang="ru-RU" sz="2000" dirty="0">
                <a:latin typeface="5ka Sans Design"/>
              </a:rPr>
              <a:t>до места работы и обратно корпоративным транспортом</a:t>
            </a:r>
            <a:br>
              <a:rPr lang="ru-RU" sz="2000" dirty="0">
                <a:latin typeface="5ka Sans Design"/>
              </a:rPr>
            </a:br>
            <a:r>
              <a:rPr lang="ru-RU" sz="2000" dirty="0">
                <a:latin typeface="5ka Sans Design"/>
              </a:rPr>
              <a:t>(20 минут от Краснодара, вахта из Горячего ключа, Яблоновки, Усть-Лабинска</a:t>
            </a:r>
            <a:r>
              <a:rPr lang="ru-RU" sz="2000" dirty="0" smtClean="0">
                <a:latin typeface="5ka Sans Design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Бесплатное питание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Карьерный рост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Предоставление бесплатного жилья иногородним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Скидки в магазинах сети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Работа </a:t>
            </a:r>
            <a:r>
              <a:rPr lang="ru-RU" sz="2000" dirty="0">
                <a:latin typeface="5ka Sans Design"/>
              </a:rPr>
              <a:t>на современном оборудовании в складском комплексе класса А с максимально автоматизированными </a:t>
            </a:r>
            <a:r>
              <a:rPr lang="ru-RU" sz="2000" dirty="0" smtClean="0">
                <a:latin typeface="5ka Sans Design"/>
              </a:rPr>
              <a:t>процессами</a:t>
            </a:r>
            <a:endParaRPr lang="ru-RU" sz="2000" dirty="0">
              <a:latin typeface="5ka Sans Design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u="sng" dirty="0" smtClean="0">
                <a:latin typeface="5ka Sans Design"/>
                <a:cs typeface="Arial" panose="020B0604020202020204" pitchFamily="34" charset="0"/>
              </a:rPr>
              <a:t>Заработная плата: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от </a:t>
            </a:r>
            <a:r>
              <a:rPr lang="ru-RU" sz="2000" dirty="0" smtClean="0">
                <a:latin typeface="5ka Sans Design"/>
              </a:rPr>
              <a:t>55 </a:t>
            </a:r>
            <a:r>
              <a:rPr lang="ru-RU" sz="2000" dirty="0" err="1" smtClean="0">
                <a:latin typeface="5ka Sans Design"/>
              </a:rPr>
              <a:t>тыс</a:t>
            </a:r>
            <a:r>
              <a:rPr lang="ru-RU" sz="2000" dirty="0" smtClean="0">
                <a:latin typeface="5ka Sans Design"/>
              </a:rPr>
              <a:t> </a:t>
            </a:r>
            <a:r>
              <a:rPr lang="ru-RU" sz="2000" dirty="0" smtClean="0">
                <a:latin typeface="5ka Sans Design"/>
              </a:rPr>
              <a:t>-  65 </a:t>
            </a:r>
            <a:r>
              <a:rPr lang="ru-RU" sz="2000" dirty="0" err="1" smtClean="0">
                <a:latin typeface="5ka Sans Design"/>
              </a:rPr>
              <a:t>тыс</a:t>
            </a:r>
            <a:endParaRPr lang="ru-RU" sz="2000" dirty="0">
              <a:latin typeface="5ka Sans Design"/>
            </a:endParaRPr>
          </a:p>
          <a:p>
            <a:pPr>
              <a:spcAft>
                <a:spcPts val="1200"/>
              </a:spcAft>
            </a:pPr>
            <a:r>
              <a:rPr lang="ru-RU" sz="2000" b="1" u="sng" dirty="0" smtClean="0">
                <a:latin typeface="5ka Sans Design"/>
                <a:cs typeface="Arial" panose="020B0604020202020204" pitchFamily="34" charset="0"/>
              </a:rPr>
              <a:t>Место работы: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х</a:t>
            </a:r>
            <a:r>
              <a:rPr lang="ru-RU" sz="2000" dirty="0">
                <a:latin typeface="5ka Sans Design"/>
              </a:rPr>
              <a:t>. Кочкин, ул. Логистическая 1 – ходит корпоративный автобус  (20 минут от Краснодара, вахта из Горячего ключа, Яблоновки, Усть-Лабинска</a:t>
            </a:r>
            <a:r>
              <a:rPr lang="ru-RU" sz="2000" dirty="0" smtClean="0">
                <a:latin typeface="5ka Sans Design"/>
              </a:rPr>
              <a:t>)</a:t>
            </a:r>
            <a:endParaRPr lang="ru-RU" sz="2000" u="sng" dirty="0">
              <a:solidFill>
                <a:schemeClr val="tx1">
                  <a:lumMod val="75000"/>
                  <a:lumOff val="25000"/>
                </a:schemeClr>
              </a:solidFill>
              <a:latin typeface="5ka Sans Design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u="sng" dirty="0" smtClean="0">
                <a:latin typeface="5ka Sans Design"/>
                <a:cs typeface="Arial" panose="020B0604020202020204" pitchFamily="34" charset="0"/>
              </a:rPr>
              <a:t>Что делать: </a:t>
            </a:r>
            <a:endParaRPr lang="ru-RU" sz="2000" b="1" dirty="0" smtClean="0">
              <a:latin typeface="5ka Sans Desig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Комплектация </a:t>
            </a:r>
            <a:r>
              <a:rPr lang="ru-RU" sz="2000" dirty="0">
                <a:latin typeface="5ka Sans Design"/>
              </a:rPr>
              <a:t>товара с помощью голосового </a:t>
            </a:r>
            <a:r>
              <a:rPr lang="ru-RU" sz="2000" dirty="0" smtClean="0">
                <a:latin typeface="5ka Sans Design"/>
              </a:rPr>
              <a:t>терминала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Транспортировка </a:t>
            </a:r>
            <a:r>
              <a:rPr lang="ru-RU" sz="2000" dirty="0">
                <a:latin typeface="5ka Sans Design"/>
              </a:rPr>
              <a:t>товара к месту отгрузки при помощи гидравлической/электрической̆ </a:t>
            </a:r>
            <a:r>
              <a:rPr lang="ru-RU" sz="2000" dirty="0" smtClean="0">
                <a:latin typeface="5ka Sans Design"/>
              </a:rPr>
              <a:t>тележки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5ka Sans Design"/>
              </a:rPr>
              <a:t>Проверка </a:t>
            </a:r>
            <a:r>
              <a:rPr lang="ru-RU" sz="2000" dirty="0">
                <a:latin typeface="5ka Sans Design"/>
              </a:rPr>
              <a:t>соответствия, подготовка, отгрузка заказа</a:t>
            </a:r>
          </a:p>
          <a:p>
            <a:pPr>
              <a:spcAft>
                <a:spcPts val="1200"/>
              </a:spcAft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5ka Sans Design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"/>
            <a:ext cx="2122406" cy="94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05100" cy="5579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478" y="7670500"/>
            <a:ext cx="2122406" cy="949150"/>
          </a:xfrm>
          <a:prstGeom prst="rect">
            <a:avLst/>
          </a:prstGeom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9265897">
            <a:off x="-566050" y="7149232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7847845">
            <a:off x="-1160837" y="7238780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9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C9510-71D5-A64A-9923-CA56C668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5ka Sans Design"/>
              </a:rPr>
              <a:t>История</a:t>
            </a:r>
            <a:r>
              <a:rPr lang="en-US" sz="3600" b="1" dirty="0" smtClean="0">
                <a:latin typeface="5ka Sans Design"/>
              </a:rPr>
              <a:t> </a:t>
            </a:r>
            <a:r>
              <a:rPr lang="ru-RU" sz="3600" b="1" dirty="0" smtClean="0">
                <a:latin typeface="5ka Sans Design"/>
              </a:rPr>
              <a:t>развития компании</a:t>
            </a:r>
            <a:endParaRPr lang="ru-RU" sz="3600" b="1" dirty="0">
              <a:latin typeface="5ka Sans Design"/>
            </a:endParaRPr>
          </a:p>
        </p:txBody>
      </p:sp>
      <p:grpSp>
        <p:nvGrpSpPr>
          <p:cNvPr id="50" name="Группа"/>
          <p:cNvGrpSpPr/>
          <p:nvPr/>
        </p:nvGrpSpPr>
        <p:grpSpPr>
          <a:xfrm>
            <a:off x="144838" y="4845082"/>
            <a:ext cx="5615192" cy="3602322"/>
            <a:chOff x="-691685" y="143107"/>
            <a:chExt cx="8888018" cy="5701941"/>
          </a:xfrm>
        </p:grpSpPr>
        <p:sp>
          <p:nvSpPr>
            <p:cNvPr id="51" name="Кружок"/>
            <p:cNvSpPr/>
            <p:nvPr/>
          </p:nvSpPr>
          <p:spPr>
            <a:xfrm>
              <a:off x="-691686" y="3200019"/>
              <a:ext cx="2645030" cy="2645030"/>
            </a:xfrm>
            <a:prstGeom prst="ellipse">
              <a:avLst/>
            </a:prstGeom>
            <a:solidFill>
              <a:srgbClr val="000000">
                <a:alpha val="57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742" tIns="11742" rIns="11742" bIns="11742" numCol="1" anchor="ctr">
              <a:noAutofit/>
            </a:bodyPr>
            <a:lstStyle/>
            <a:p>
              <a:pPr defTabSz="260755">
                <a:defRPr sz="14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84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Кружок"/>
            <p:cNvSpPr/>
            <p:nvPr/>
          </p:nvSpPr>
          <p:spPr>
            <a:xfrm>
              <a:off x="2429809" y="3200019"/>
              <a:ext cx="2645030" cy="2645030"/>
            </a:xfrm>
            <a:prstGeom prst="ellipse">
              <a:avLst/>
            </a:prstGeom>
            <a:solidFill>
              <a:srgbClr val="000000">
                <a:alpha val="57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742" tIns="11742" rIns="11742" bIns="11742" numCol="1" anchor="ctr">
              <a:noAutofit/>
            </a:bodyPr>
            <a:lstStyle/>
            <a:p>
              <a:pPr defTabSz="260755">
                <a:defRPr sz="14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84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Кружок"/>
            <p:cNvSpPr/>
            <p:nvPr/>
          </p:nvSpPr>
          <p:spPr>
            <a:xfrm>
              <a:off x="5551303" y="3200019"/>
              <a:ext cx="2645031" cy="2645030"/>
            </a:xfrm>
            <a:prstGeom prst="ellipse">
              <a:avLst/>
            </a:prstGeom>
            <a:solidFill>
              <a:srgbClr val="000000">
                <a:alpha val="57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742" tIns="11742" rIns="11742" bIns="11742" numCol="1" anchor="ctr">
              <a:noAutofit/>
            </a:bodyPr>
            <a:lstStyle/>
            <a:p>
              <a:pPr defTabSz="260755">
                <a:defRPr sz="14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84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Кружок"/>
            <p:cNvSpPr/>
            <p:nvPr/>
          </p:nvSpPr>
          <p:spPr>
            <a:xfrm>
              <a:off x="-691686" y="143107"/>
              <a:ext cx="2645030" cy="2645030"/>
            </a:xfrm>
            <a:prstGeom prst="ellipse">
              <a:avLst/>
            </a:prstGeom>
            <a:solidFill>
              <a:srgbClr val="000000">
                <a:alpha val="57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742" tIns="11742" rIns="11742" bIns="11742" numCol="1" anchor="ctr">
              <a:noAutofit/>
            </a:bodyPr>
            <a:lstStyle/>
            <a:p>
              <a:pPr defTabSz="260755">
                <a:defRPr sz="14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84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Кружок"/>
            <p:cNvSpPr/>
            <p:nvPr/>
          </p:nvSpPr>
          <p:spPr>
            <a:xfrm>
              <a:off x="2429809" y="143107"/>
              <a:ext cx="2645030" cy="2645030"/>
            </a:xfrm>
            <a:prstGeom prst="ellipse">
              <a:avLst/>
            </a:prstGeom>
            <a:solidFill>
              <a:srgbClr val="000000">
                <a:alpha val="57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742" tIns="11742" rIns="11742" bIns="11742" numCol="1" anchor="ctr">
              <a:noAutofit/>
            </a:bodyPr>
            <a:lstStyle/>
            <a:p>
              <a:pPr defTabSz="260755">
                <a:defRPr sz="14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84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Кружок"/>
            <p:cNvSpPr/>
            <p:nvPr/>
          </p:nvSpPr>
          <p:spPr>
            <a:xfrm>
              <a:off x="5551303" y="143107"/>
              <a:ext cx="2645031" cy="2645030"/>
            </a:xfrm>
            <a:prstGeom prst="ellipse">
              <a:avLst/>
            </a:prstGeom>
            <a:solidFill>
              <a:srgbClr val="000000">
                <a:alpha val="571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11742" tIns="11742" rIns="11742" bIns="11742" numCol="1" anchor="ctr">
              <a:noAutofit/>
            </a:bodyPr>
            <a:lstStyle/>
            <a:p>
              <a:pPr defTabSz="260755">
                <a:defRPr sz="1400" b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884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7" name="object 18">
            <a:extLst>
              <a:ext uri="{FF2B5EF4-FFF2-40B4-BE49-F238E27FC236}">
                <a16:creationId xmlns:a16="http://schemas.microsoft.com/office/drawing/2014/main" id="{A6997782-8694-FA41-8647-F0D84CAAAC63}"/>
              </a:ext>
            </a:extLst>
          </p:cNvPr>
          <p:cNvSpPr/>
          <p:nvPr/>
        </p:nvSpPr>
        <p:spPr>
          <a:xfrm>
            <a:off x="586455" y="2175370"/>
            <a:ext cx="3370579" cy="3370579"/>
          </a:xfrm>
          <a:custGeom>
            <a:avLst/>
            <a:gdLst/>
            <a:ahLst/>
            <a:cxnLst/>
            <a:rect l="l" t="t" r="r" b="b"/>
            <a:pathLst>
              <a:path w="3370580" h="3370579">
                <a:moveTo>
                  <a:pt x="3370453" y="1685213"/>
                </a:moveTo>
                <a:lnTo>
                  <a:pt x="3369783" y="1733194"/>
                </a:lnTo>
                <a:lnTo>
                  <a:pt x="3367785" y="1780844"/>
                </a:lnTo>
                <a:lnTo>
                  <a:pt x="3364477" y="1828143"/>
                </a:lnTo>
                <a:lnTo>
                  <a:pt x="3359876" y="1875074"/>
                </a:lnTo>
                <a:lnTo>
                  <a:pt x="3354001" y="1921620"/>
                </a:lnTo>
                <a:lnTo>
                  <a:pt x="3346870" y="1967763"/>
                </a:lnTo>
                <a:lnTo>
                  <a:pt x="3338499" y="2013485"/>
                </a:lnTo>
                <a:lnTo>
                  <a:pt x="3328907" y="2058768"/>
                </a:lnTo>
                <a:lnTo>
                  <a:pt x="3318111" y="2103594"/>
                </a:lnTo>
                <a:lnTo>
                  <a:pt x="3306130" y="2147946"/>
                </a:lnTo>
                <a:lnTo>
                  <a:pt x="3292981" y="2191806"/>
                </a:lnTo>
                <a:lnTo>
                  <a:pt x="3278681" y="2235156"/>
                </a:lnTo>
                <a:lnTo>
                  <a:pt x="3263250" y="2277978"/>
                </a:lnTo>
                <a:lnTo>
                  <a:pt x="3246704" y="2320254"/>
                </a:lnTo>
                <a:lnTo>
                  <a:pt x="3229061" y="2361968"/>
                </a:lnTo>
                <a:lnTo>
                  <a:pt x="3210339" y="2403100"/>
                </a:lnTo>
                <a:lnTo>
                  <a:pt x="3190556" y="2443633"/>
                </a:lnTo>
                <a:lnTo>
                  <a:pt x="3169729" y="2483550"/>
                </a:lnTo>
                <a:lnTo>
                  <a:pt x="3147877" y="2522833"/>
                </a:lnTo>
                <a:lnTo>
                  <a:pt x="3125017" y="2561463"/>
                </a:lnTo>
                <a:lnTo>
                  <a:pt x="3101167" y="2599423"/>
                </a:lnTo>
                <a:lnTo>
                  <a:pt x="3076345" y="2636695"/>
                </a:lnTo>
                <a:lnTo>
                  <a:pt x="3050568" y="2673262"/>
                </a:lnTo>
                <a:lnTo>
                  <a:pt x="3023855" y="2709106"/>
                </a:lnTo>
                <a:lnTo>
                  <a:pt x="2996222" y="2744208"/>
                </a:lnTo>
                <a:lnTo>
                  <a:pt x="2967689" y="2778552"/>
                </a:lnTo>
                <a:lnTo>
                  <a:pt x="2938272" y="2812119"/>
                </a:lnTo>
                <a:lnTo>
                  <a:pt x="2907989" y="2844891"/>
                </a:lnTo>
                <a:lnTo>
                  <a:pt x="2876859" y="2876851"/>
                </a:lnTo>
                <a:lnTo>
                  <a:pt x="2844899" y="2907981"/>
                </a:lnTo>
                <a:lnTo>
                  <a:pt x="2812126" y="2938264"/>
                </a:lnTo>
                <a:lnTo>
                  <a:pt x="2778559" y="2967680"/>
                </a:lnTo>
                <a:lnTo>
                  <a:pt x="2744216" y="2996214"/>
                </a:lnTo>
                <a:lnTo>
                  <a:pt x="2709113" y="3023846"/>
                </a:lnTo>
                <a:lnTo>
                  <a:pt x="2673269" y="3050559"/>
                </a:lnTo>
                <a:lnTo>
                  <a:pt x="2636702" y="3076336"/>
                </a:lnTo>
                <a:lnTo>
                  <a:pt x="2599430" y="3101158"/>
                </a:lnTo>
                <a:lnTo>
                  <a:pt x="2561470" y="3125008"/>
                </a:lnTo>
                <a:lnTo>
                  <a:pt x="2522840" y="3147867"/>
                </a:lnTo>
                <a:lnTo>
                  <a:pt x="2483557" y="3169719"/>
                </a:lnTo>
                <a:lnTo>
                  <a:pt x="2443641" y="3190546"/>
                </a:lnTo>
                <a:lnTo>
                  <a:pt x="2403107" y="3210328"/>
                </a:lnTo>
                <a:lnTo>
                  <a:pt x="2361975" y="3229050"/>
                </a:lnTo>
                <a:lnTo>
                  <a:pt x="2320262" y="3246693"/>
                </a:lnTo>
                <a:lnTo>
                  <a:pt x="2277985" y="3263239"/>
                </a:lnTo>
                <a:lnTo>
                  <a:pt x="2235163" y="3278670"/>
                </a:lnTo>
                <a:lnTo>
                  <a:pt x="2191814" y="3292969"/>
                </a:lnTo>
                <a:lnTo>
                  <a:pt x="2147954" y="3306118"/>
                </a:lnTo>
                <a:lnTo>
                  <a:pt x="2103602" y="3318099"/>
                </a:lnTo>
                <a:lnTo>
                  <a:pt x="2058776" y="3328895"/>
                </a:lnTo>
                <a:lnTo>
                  <a:pt x="2013494" y="3338486"/>
                </a:lnTo>
                <a:lnTo>
                  <a:pt x="1967773" y="3346857"/>
                </a:lnTo>
                <a:lnTo>
                  <a:pt x="1921630" y="3353989"/>
                </a:lnTo>
                <a:lnTo>
                  <a:pt x="1875085" y="3359864"/>
                </a:lnTo>
                <a:lnTo>
                  <a:pt x="1828154" y="3364464"/>
                </a:lnTo>
                <a:lnTo>
                  <a:pt x="1780855" y="3367772"/>
                </a:lnTo>
                <a:lnTo>
                  <a:pt x="1733207" y="3369770"/>
                </a:lnTo>
                <a:lnTo>
                  <a:pt x="1685226" y="3370440"/>
                </a:lnTo>
                <a:lnTo>
                  <a:pt x="1637245" y="3369770"/>
                </a:lnTo>
                <a:lnTo>
                  <a:pt x="1589597" y="3367772"/>
                </a:lnTo>
                <a:lnTo>
                  <a:pt x="1542298" y="3364464"/>
                </a:lnTo>
                <a:lnTo>
                  <a:pt x="1495367" y="3359864"/>
                </a:lnTo>
                <a:lnTo>
                  <a:pt x="1448822" y="3353989"/>
                </a:lnTo>
                <a:lnTo>
                  <a:pt x="1402679" y="3346857"/>
                </a:lnTo>
                <a:lnTo>
                  <a:pt x="1356958" y="3338486"/>
                </a:lnTo>
                <a:lnTo>
                  <a:pt x="1311676" y="3328895"/>
                </a:lnTo>
                <a:lnTo>
                  <a:pt x="1266850" y="3318099"/>
                </a:lnTo>
                <a:lnTo>
                  <a:pt x="1222498" y="3306118"/>
                </a:lnTo>
                <a:lnTo>
                  <a:pt x="1178638" y="3292969"/>
                </a:lnTo>
                <a:lnTo>
                  <a:pt x="1135289" y="3278670"/>
                </a:lnTo>
                <a:lnTo>
                  <a:pt x="1092467" y="3263239"/>
                </a:lnTo>
                <a:lnTo>
                  <a:pt x="1050190" y="3246693"/>
                </a:lnTo>
                <a:lnTo>
                  <a:pt x="1008477" y="3229050"/>
                </a:lnTo>
                <a:lnTo>
                  <a:pt x="967345" y="3210328"/>
                </a:lnTo>
                <a:lnTo>
                  <a:pt x="926811" y="3190546"/>
                </a:lnTo>
                <a:lnTo>
                  <a:pt x="886895" y="3169719"/>
                </a:lnTo>
                <a:lnTo>
                  <a:pt x="847612" y="3147867"/>
                </a:lnTo>
                <a:lnTo>
                  <a:pt x="808982" y="3125008"/>
                </a:lnTo>
                <a:lnTo>
                  <a:pt x="771022" y="3101158"/>
                </a:lnTo>
                <a:lnTo>
                  <a:pt x="733750" y="3076336"/>
                </a:lnTo>
                <a:lnTo>
                  <a:pt x="697183" y="3050559"/>
                </a:lnTo>
                <a:lnTo>
                  <a:pt x="661339" y="3023846"/>
                </a:lnTo>
                <a:lnTo>
                  <a:pt x="626236" y="2996214"/>
                </a:lnTo>
                <a:lnTo>
                  <a:pt x="591893" y="2967680"/>
                </a:lnTo>
                <a:lnTo>
                  <a:pt x="558326" y="2938264"/>
                </a:lnTo>
                <a:lnTo>
                  <a:pt x="525553" y="2907981"/>
                </a:lnTo>
                <a:lnTo>
                  <a:pt x="493593" y="2876851"/>
                </a:lnTo>
                <a:lnTo>
                  <a:pt x="462463" y="2844891"/>
                </a:lnTo>
                <a:lnTo>
                  <a:pt x="432180" y="2812119"/>
                </a:lnTo>
                <a:lnTo>
                  <a:pt x="402763" y="2778552"/>
                </a:lnTo>
                <a:lnTo>
                  <a:pt x="374230" y="2744208"/>
                </a:lnTo>
                <a:lnTo>
                  <a:pt x="346597" y="2709106"/>
                </a:lnTo>
                <a:lnTo>
                  <a:pt x="319884" y="2673262"/>
                </a:lnTo>
                <a:lnTo>
                  <a:pt x="294107" y="2636695"/>
                </a:lnTo>
                <a:lnTo>
                  <a:pt x="269285" y="2599423"/>
                </a:lnTo>
                <a:lnTo>
                  <a:pt x="245435" y="2561463"/>
                </a:lnTo>
                <a:lnTo>
                  <a:pt x="222575" y="2522833"/>
                </a:lnTo>
                <a:lnTo>
                  <a:pt x="200723" y="2483550"/>
                </a:lnTo>
                <a:lnTo>
                  <a:pt x="179896" y="2443633"/>
                </a:lnTo>
                <a:lnTo>
                  <a:pt x="160113" y="2403100"/>
                </a:lnTo>
                <a:lnTo>
                  <a:pt x="141391" y="2361968"/>
                </a:lnTo>
                <a:lnTo>
                  <a:pt x="123748" y="2320254"/>
                </a:lnTo>
                <a:lnTo>
                  <a:pt x="107202" y="2277978"/>
                </a:lnTo>
                <a:lnTo>
                  <a:pt x="91771" y="2235156"/>
                </a:lnTo>
                <a:lnTo>
                  <a:pt x="77471" y="2191806"/>
                </a:lnTo>
                <a:lnTo>
                  <a:pt x="64322" y="2147946"/>
                </a:lnTo>
                <a:lnTo>
                  <a:pt x="52341" y="2103594"/>
                </a:lnTo>
                <a:lnTo>
                  <a:pt x="41545" y="2058768"/>
                </a:lnTo>
                <a:lnTo>
                  <a:pt x="31953" y="2013485"/>
                </a:lnTo>
                <a:lnTo>
                  <a:pt x="23582" y="1967763"/>
                </a:lnTo>
                <a:lnTo>
                  <a:pt x="16451" y="1921620"/>
                </a:lnTo>
                <a:lnTo>
                  <a:pt x="10576" y="1875074"/>
                </a:lnTo>
                <a:lnTo>
                  <a:pt x="5975" y="1828143"/>
                </a:lnTo>
                <a:lnTo>
                  <a:pt x="2667" y="1780844"/>
                </a:lnTo>
                <a:lnTo>
                  <a:pt x="669" y="1733194"/>
                </a:lnTo>
                <a:lnTo>
                  <a:pt x="0" y="1685213"/>
                </a:lnTo>
                <a:lnTo>
                  <a:pt x="669" y="1637233"/>
                </a:lnTo>
                <a:lnTo>
                  <a:pt x="2667" y="1589584"/>
                </a:lnTo>
                <a:lnTo>
                  <a:pt x="5975" y="1542286"/>
                </a:lnTo>
                <a:lnTo>
                  <a:pt x="10576" y="1495355"/>
                </a:lnTo>
                <a:lnTo>
                  <a:pt x="16451" y="1448809"/>
                </a:lnTo>
                <a:lnTo>
                  <a:pt x="23582" y="1402667"/>
                </a:lnTo>
                <a:lnTo>
                  <a:pt x="31953" y="1356946"/>
                </a:lnTo>
                <a:lnTo>
                  <a:pt x="41545" y="1311663"/>
                </a:lnTo>
                <a:lnTo>
                  <a:pt x="52341" y="1266838"/>
                </a:lnTo>
                <a:lnTo>
                  <a:pt x="64322" y="1222486"/>
                </a:lnTo>
                <a:lnTo>
                  <a:pt x="77471" y="1178627"/>
                </a:lnTo>
                <a:lnTo>
                  <a:pt x="91771" y="1135277"/>
                </a:lnTo>
                <a:lnTo>
                  <a:pt x="107202" y="1092456"/>
                </a:lnTo>
                <a:lnTo>
                  <a:pt x="123748" y="1050179"/>
                </a:lnTo>
                <a:lnTo>
                  <a:pt x="141391" y="1008466"/>
                </a:lnTo>
                <a:lnTo>
                  <a:pt x="160113" y="967334"/>
                </a:lnTo>
                <a:lnTo>
                  <a:pt x="179896" y="926801"/>
                </a:lnTo>
                <a:lnTo>
                  <a:pt x="200723" y="886885"/>
                </a:lnTo>
                <a:lnTo>
                  <a:pt x="222575" y="847603"/>
                </a:lnTo>
                <a:lnTo>
                  <a:pt x="245435" y="808973"/>
                </a:lnTo>
                <a:lnTo>
                  <a:pt x="269285" y="771013"/>
                </a:lnTo>
                <a:lnTo>
                  <a:pt x="294107" y="733741"/>
                </a:lnTo>
                <a:lnTo>
                  <a:pt x="319884" y="697174"/>
                </a:lnTo>
                <a:lnTo>
                  <a:pt x="346597" y="661331"/>
                </a:lnTo>
                <a:lnTo>
                  <a:pt x="374230" y="626229"/>
                </a:lnTo>
                <a:lnTo>
                  <a:pt x="402763" y="591885"/>
                </a:lnTo>
                <a:lnTo>
                  <a:pt x="432180" y="558319"/>
                </a:lnTo>
                <a:lnTo>
                  <a:pt x="462463" y="525547"/>
                </a:lnTo>
                <a:lnTo>
                  <a:pt x="493593" y="493587"/>
                </a:lnTo>
                <a:lnTo>
                  <a:pt x="525553" y="462457"/>
                </a:lnTo>
                <a:lnTo>
                  <a:pt x="558326" y="432174"/>
                </a:lnTo>
                <a:lnTo>
                  <a:pt x="591893" y="402758"/>
                </a:lnTo>
                <a:lnTo>
                  <a:pt x="626236" y="374225"/>
                </a:lnTo>
                <a:lnTo>
                  <a:pt x="661339" y="346592"/>
                </a:lnTo>
                <a:lnTo>
                  <a:pt x="697183" y="319879"/>
                </a:lnTo>
                <a:lnTo>
                  <a:pt x="733750" y="294103"/>
                </a:lnTo>
                <a:lnTo>
                  <a:pt x="771022" y="269281"/>
                </a:lnTo>
                <a:lnTo>
                  <a:pt x="808982" y="245431"/>
                </a:lnTo>
                <a:lnTo>
                  <a:pt x="847612" y="222571"/>
                </a:lnTo>
                <a:lnTo>
                  <a:pt x="886895" y="200720"/>
                </a:lnTo>
                <a:lnTo>
                  <a:pt x="926811" y="179893"/>
                </a:lnTo>
                <a:lnTo>
                  <a:pt x="967345" y="160111"/>
                </a:lnTo>
                <a:lnTo>
                  <a:pt x="1008477" y="141389"/>
                </a:lnTo>
                <a:lnTo>
                  <a:pt x="1050190" y="123746"/>
                </a:lnTo>
                <a:lnTo>
                  <a:pt x="1092467" y="107201"/>
                </a:lnTo>
                <a:lnTo>
                  <a:pt x="1135289" y="91769"/>
                </a:lnTo>
                <a:lnTo>
                  <a:pt x="1178638" y="77470"/>
                </a:lnTo>
                <a:lnTo>
                  <a:pt x="1222498" y="64321"/>
                </a:lnTo>
                <a:lnTo>
                  <a:pt x="1266850" y="52340"/>
                </a:lnTo>
                <a:lnTo>
                  <a:pt x="1311676" y="41545"/>
                </a:lnTo>
                <a:lnTo>
                  <a:pt x="1356958" y="31953"/>
                </a:lnTo>
                <a:lnTo>
                  <a:pt x="1402679" y="23582"/>
                </a:lnTo>
                <a:lnTo>
                  <a:pt x="1448822" y="16450"/>
                </a:lnTo>
                <a:lnTo>
                  <a:pt x="1495367" y="10575"/>
                </a:lnTo>
                <a:lnTo>
                  <a:pt x="1542298" y="5975"/>
                </a:lnTo>
                <a:lnTo>
                  <a:pt x="1589597" y="2667"/>
                </a:lnTo>
                <a:lnTo>
                  <a:pt x="1637245" y="669"/>
                </a:lnTo>
                <a:lnTo>
                  <a:pt x="1685226" y="0"/>
                </a:lnTo>
                <a:lnTo>
                  <a:pt x="1733207" y="669"/>
                </a:lnTo>
                <a:lnTo>
                  <a:pt x="1780855" y="2667"/>
                </a:lnTo>
                <a:lnTo>
                  <a:pt x="1828154" y="5975"/>
                </a:lnTo>
                <a:lnTo>
                  <a:pt x="1875085" y="10575"/>
                </a:lnTo>
                <a:lnTo>
                  <a:pt x="1921630" y="16450"/>
                </a:lnTo>
                <a:lnTo>
                  <a:pt x="1967773" y="23582"/>
                </a:lnTo>
                <a:lnTo>
                  <a:pt x="2013494" y="31953"/>
                </a:lnTo>
                <a:lnTo>
                  <a:pt x="2058776" y="41545"/>
                </a:lnTo>
                <a:lnTo>
                  <a:pt x="2103602" y="52340"/>
                </a:lnTo>
                <a:lnTo>
                  <a:pt x="2147954" y="64321"/>
                </a:lnTo>
                <a:lnTo>
                  <a:pt x="2191814" y="77470"/>
                </a:lnTo>
                <a:lnTo>
                  <a:pt x="2235163" y="91769"/>
                </a:lnTo>
                <a:lnTo>
                  <a:pt x="2277985" y="107201"/>
                </a:lnTo>
                <a:lnTo>
                  <a:pt x="2320262" y="123746"/>
                </a:lnTo>
                <a:lnTo>
                  <a:pt x="2361975" y="141389"/>
                </a:lnTo>
                <a:lnTo>
                  <a:pt x="2403107" y="160111"/>
                </a:lnTo>
                <a:lnTo>
                  <a:pt x="2443641" y="179893"/>
                </a:lnTo>
                <a:lnTo>
                  <a:pt x="2483557" y="200720"/>
                </a:lnTo>
                <a:lnTo>
                  <a:pt x="2522840" y="222571"/>
                </a:lnTo>
                <a:lnTo>
                  <a:pt x="2561470" y="245431"/>
                </a:lnTo>
                <a:lnTo>
                  <a:pt x="2599430" y="269281"/>
                </a:lnTo>
                <a:lnTo>
                  <a:pt x="2636702" y="294103"/>
                </a:lnTo>
                <a:lnTo>
                  <a:pt x="2673269" y="319879"/>
                </a:lnTo>
                <a:lnTo>
                  <a:pt x="2709113" y="346592"/>
                </a:lnTo>
                <a:lnTo>
                  <a:pt x="2744216" y="374225"/>
                </a:lnTo>
                <a:lnTo>
                  <a:pt x="2778559" y="402758"/>
                </a:lnTo>
                <a:lnTo>
                  <a:pt x="2812126" y="432174"/>
                </a:lnTo>
                <a:lnTo>
                  <a:pt x="2844899" y="462457"/>
                </a:lnTo>
                <a:lnTo>
                  <a:pt x="2876859" y="493587"/>
                </a:lnTo>
                <a:lnTo>
                  <a:pt x="2907989" y="525547"/>
                </a:lnTo>
                <a:lnTo>
                  <a:pt x="2938272" y="558319"/>
                </a:lnTo>
                <a:lnTo>
                  <a:pt x="2967689" y="591885"/>
                </a:lnTo>
                <a:lnTo>
                  <a:pt x="2996222" y="626229"/>
                </a:lnTo>
                <a:lnTo>
                  <a:pt x="3023855" y="661331"/>
                </a:lnTo>
                <a:lnTo>
                  <a:pt x="3050568" y="697174"/>
                </a:lnTo>
                <a:lnTo>
                  <a:pt x="3076345" y="733741"/>
                </a:lnTo>
                <a:lnTo>
                  <a:pt x="3101167" y="771013"/>
                </a:lnTo>
                <a:lnTo>
                  <a:pt x="3125017" y="808973"/>
                </a:lnTo>
                <a:lnTo>
                  <a:pt x="3147877" y="847603"/>
                </a:lnTo>
                <a:lnTo>
                  <a:pt x="3169729" y="886885"/>
                </a:lnTo>
                <a:lnTo>
                  <a:pt x="3190556" y="926801"/>
                </a:lnTo>
                <a:lnTo>
                  <a:pt x="3210339" y="967334"/>
                </a:lnTo>
                <a:lnTo>
                  <a:pt x="3229061" y="1008466"/>
                </a:lnTo>
                <a:lnTo>
                  <a:pt x="3246704" y="1050179"/>
                </a:lnTo>
                <a:lnTo>
                  <a:pt x="3263250" y="1092456"/>
                </a:lnTo>
                <a:lnTo>
                  <a:pt x="3278681" y="1135277"/>
                </a:lnTo>
                <a:lnTo>
                  <a:pt x="3292981" y="1178627"/>
                </a:lnTo>
                <a:lnTo>
                  <a:pt x="3306130" y="1222486"/>
                </a:lnTo>
                <a:lnTo>
                  <a:pt x="3318111" y="1266838"/>
                </a:lnTo>
                <a:lnTo>
                  <a:pt x="3328907" y="1311663"/>
                </a:lnTo>
                <a:lnTo>
                  <a:pt x="3338499" y="1356946"/>
                </a:lnTo>
                <a:lnTo>
                  <a:pt x="3346870" y="1402667"/>
                </a:lnTo>
                <a:lnTo>
                  <a:pt x="3354001" y="1448809"/>
                </a:lnTo>
                <a:lnTo>
                  <a:pt x="3359876" y="1495355"/>
                </a:lnTo>
                <a:lnTo>
                  <a:pt x="3364477" y="1542286"/>
                </a:lnTo>
                <a:lnTo>
                  <a:pt x="3367785" y="1589584"/>
                </a:lnTo>
                <a:lnTo>
                  <a:pt x="3369783" y="1637233"/>
                </a:lnTo>
                <a:lnTo>
                  <a:pt x="3370453" y="1685213"/>
                </a:lnTo>
                <a:close/>
              </a:path>
            </a:pathLst>
          </a:custGeom>
          <a:solidFill>
            <a:schemeClr val="bg1"/>
          </a:solidFill>
          <a:ln w="63499">
            <a:solidFill>
              <a:srgbClr val="64A60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64A607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31808" y="3121995"/>
            <a:ext cx="3079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Первый магазин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«Пятёрочка» открыт в Санкт-Петербурге 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1999 году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, к концу года открылось ещё 15 универсамов.</a:t>
            </a:r>
          </a:p>
        </p:txBody>
      </p:sp>
      <p:sp>
        <p:nvSpPr>
          <p:cNvPr id="59" name="Полилиния 58"/>
          <p:cNvSpPr/>
          <p:nvPr/>
        </p:nvSpPr>
        <p:spPr>
          <a:xfrm>
            <a:off x="180899" y="3059773"/>
            <a:ext cx="16243361" cy="4531627"/>
          </a:xfrm>
          <a:custGeom>
            <a:avLst/>
            <a:gdLst>
              <a:gd name="connsiteX0" fmla="*/ 455965 w 16243361"/>
              <a:gd name="connsiteY0" fmla="*/ 1400261 h 4531627"/>
              <a:gd name="connsiteX1" fmla="*/ 82740 w 16243361"/>
              <a:gd name="connsiteY1" fmla="*/ 2445289 h 4531627"/>
              <a:gd name="connsiteX2" fmla="*/ 1855556 w 16243361"/>
              <a:gd name="connsiteY2" fmla="*/ 3079771 h 4531627"/>
              <a:gd name="connsiteX3" fmla="*/ 754544 w 16243361"/>
              <a:gd name="connsiteY3" fmla="*/ 4348734 h 4531627"/>
              <a:gd name="connsiteX4" fmla="*/ 3031214 w 16243361"/>
              <a:gd name="connsiteY4" fmla="*/ 4367395 h 4531627"/>
              <a:gd name="connsiteX5" fmla="*/ 6017010 w 16243361"/>
              <a:gd name="connsiteY5" fmla="*/ 2874497 h 4531627"/>
              <a:gd name="connsiteX6" fmla="*/ 5102610 w 16243361"/>
              <a:gd name="connsiteY6" fmla="*/ 971052 h 4531627"/>
              <a:gd name="connsiteX7" fmla="*/ 6110316 w 16243361"/>
              <a:gd name="connsiteY7" fmla="*/ 669 h 4531627"/>
              <a:gd name="connsiteX8" fmla="*/ 9264063 w 16243361"/>
              <a:gd name="connsiteY8" fmla="*/ 1101681 h 4531627"/>
              <a:gd name="connsiteX9" fmla="*/ 9058789 w 16243361"/>
              <a:gd name="connsiteY9" fmla="*/ 2949142 h 4531627"/>
              <a:gd name="connsiteX10" fmla="*/ 12212536 w 16243361"/>
              <a:gd name="connsiteY10" fmla="*/ 4050155 h 4531627"/>
              <a:gd name="connsiteX11" fmla="*/ 13406854 w 16243361"/>
              <a:gd name="connsiteY11" fmla="*/ 2613240 h 4531627"/>
              <a:gd name="connsiteX12" fmla="*/ 12529777 w 16243361"/>
              <a:gd name="connsiteY12" fmla="*/ 504522 h 4531627"/>
              <a:gd name="connsiteX13" fmla="*/ 15235654 w 16243361"/>
              <a:gd name="connsiteY13" fmla="*/ 373893 h 4531627"/>
              <a:gd name="connsiteX14" fmla="*/ 16056748 w 16243361"/>
              <a:gd name="connsiteY14" fmla="*/ 1474906 h 4531627"/>
              <a:gd name="connsiteX15" fmla="*/ 16056748 w 16243361"/>
              <a:gd name="connsiteY15" fmla="*/ 1474906 h 4531627"/>
              <a:gd name="connsiteX16" fmla="*/ 16243361 w 16243361"/>
              <a:gd name="connsiteY16" fmla="*/ 1605534 h 453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43361" h="4531627">
                <a:moveTo>
                  <a:pt x="455965" y="1400261"/>
                </a:moveTo>
                <a:cubicBezTo>
                  <a:pt x="152720" y="1782816"/>
                  <a:pt x="-150525" y="2165371"/>
                  <a:pt x="82740" y="2445289"/>
                </a:cubicBezTo>
                <a:cubicBezTo>
                  <a:pt x="316005" y="2725207"/>
                  <a:pt x="1743589" y="2762530"/>
                  <a:pt x="1855556" y="3079771"/>
                </a:cubicBezTo>
                <a:cubicBezTo>
                  <a:pt x="1967523" y="3397012"/>
                  <a:pt x="558601" y="4134130"/>
                  <a:pt x="754544" y="4348734"/>
                </a:cubicBezTo>
                <a:cubicBezTo>
                  <a:pt x="950487" y="4563338"/>
                  <a:pt x="2154136" y="4613101"/>
                  <a:pt x="3031214" y="4367395"/>
                </a:cubicBezTo>
                <a:cubicBezTo>
                  <a:pt x="3908292" y="4121689"/>
                  <a:pt x="5671777" y="3440554"/>
                  <a:pt x="6017010" y="2874497"/>
                </a:cubicBezTo>
                <a:cubicBezTo>
                  <a:pt x="6362243" y="2308440"/>
                  <a:pt x="5087059" y="1450023"/>
                  <a:pt x="5102610" y="971052"/>
                </a:cubicBezTo>
                <a:cubicBezTo>
                  <a:pt x="5118161" y="492081"/>
                  <a:pt x="5416741" y="-21102"/>
                  <a:pt x="6110316" y="669"/>
                </a:cubicBezTo>
                <a:cubicBezTo>
                  <a:pt x="6803891" y="22440"/>
                  <a:pt x="8772651" y="610269"/>
                  <a:pt x="9264063" y="1101681"/>
                </a:cubicBezTo>
                <a:cubicBezTo>
                  <a:pt x="9755475" y="1593093"/>
                  <a:pt x="8567377" y="2457730"/>
                  <a:pt x="9058789" y="2949142"/>
                </a:cubicBezTo>
                <a:cubicBezTo>
                  <a:pt x="9550201" y="3440554"/>
                  <a:pt x="11487859" y="4106139"/>
                  <a:pt x="12212536" y="4050155"/>
                </a:cubicBezTo>
                <a:cubicBezTo>
                  <a:pt x="12937214" y="3994171"/>
                  <a:pt x="13353980" y="3204179"/>
                  <a:pt x="13406854" y="2613240"/>
                </a:cubicBezTo>
                <a:cubicBezTo>
                  <a:pt x="13459728" y="2022301"/>
                  <a:pt x="12224977" y="877747"/>
                  <a:pt x="12529777" y="504522"/>
                </a:cubicBezTo>
                <a:cubicBezTo>
                  <a:pt x="12834577" y="131297"/>
                  <a:pt x="14647825" y="212162"/>
                  <a:pt x="15235654" y="373893"/>
                </a:cubicBezTo>
                <a:cubicBezTo>
                  <a:pt x="15823483" y="535624"/>
                  <a:pt x="16056748" y="1474906"/>
                  <a:pt x="16056748" y="1474906"/>
                </a:cubicBezTo>
                <a:lnTo>
                  <a:pt x="16056748" y="1474906"/>
                </a:lnTo>
                <a:lnTo>
                  <a:pt x="16243361" y="1605534"/>
                </a:lnTo>
              </a:path>
            </a:pathLst>
          </a:custGeom>
          <a:ln w="9525" cap="flat" cmpd="sng" algn="ctr">
            <a:solidFill>
              <a:srgbClr val="64A607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object 18">
            <a:extLst>
              <a:ext uri="{FF2B5EF4-FFF2-40B4-BE49-F238E27FC236}">
                <a16:creationId xmlns:a16="http://schemas.microsoft.com/office/drawing/2014/main" id="{A6997782-8694-FA41-8647-F0D84CAAAC63}"/>
              </a:ext>
            </a:extLst>
          </p:cNvPr>
          <p:cNvSpPr/>
          <p:nvPr/>
        </p:nvSpPr>
        <p:spPr>
          <a:xfrm>
            <a:off x="5895709" y="2094329"/>
            <a:ext cx="3370579" cy="3370579"/>
          </a:xfrm>
          <a:custGeom>
            <a:avLst/>
            <a:gdLst/>
            <a:ahLst/>
            <a:cxnLst/>
            <a:rect l="l" t="t" r="r" b="b"/>
            <a:pathLst>
              <a:path w="3370580" h="3370579">
                <a:moveTo>
                  <a:pt x="3370453" y="1685213"/>
                </a:moveTo>
                <a:lnTo>
                  <a:pt x="3369783" y="1733194"/>
                </a:lnTo>
                <a:lnTo>
                  <a:pt x="3367785" y="1780844"/>
                </a:lnTo>
                <a:lnTo>
                  <a:pt x="3364477" y="1828143"/>
                </a:lnTo>
                <a:lnTo>
                  <a:pt x="3359876" y="1875074"/>
                </a:lnTo>
                <a:lnTo>
                  <a:pt x="3354001" y="1921620"/>
                </a:lnTo>
                <a:lnTo>
                  <a:pt x="3346870" y="1967763"/>
                </a:lnTo>
                <a:lnTo>
                  <a:pt x="3338499" y="2013485"/>
                </a:lnTo>
                <a:lnTo>
                  <a:pt x="3328907" y="2058768"/>
                </a:lnTo>
                <a:lnTo>
                  <a:pt x="3318111" y="2103594"/>
                </a:lnTo>
                <a:lnTo>
                  <a:pt x="3306130" y="2147946"/>
                </a:lnTo>
                <a:lnTo>
                  <a:pt x="3292981" y="2191806"/>
                </a:lnTo>
                <a:lnTo>
                  <a:pt x="3278681" y="2235156"/>
                </a:lnTo>
                <a:lnTo>
                  <a:pt x="3263250" y="2277978"/>
                </a:lnTo>
                <a:lnTo>
                  <a:pt x="3246704" y="2320254"/>
                </a:lnTo>
                <a:lnTo>
                  <a:pt x="3229061" y="2361968"/>
                </a:lnTo>
                <a:lnTo>
                  <a:pt x="3210339" y="2403100"/>
                </a:lnTo>
                <a:lnTo>
                  <a:pt x="3190556" y="2443633"/>
                </a:lnTo>
                <a:lnTo>
                  <a:pt x="3169729" y="2483550"/>
                </a:lnTo>
                <a:lnTo>
                  <a:pt x="3147877" y="2522833"/>
                </a:lnTo>
                <a:lnTo>
                  <a:pt x="3125017" y="2561463"/>
                </a:lnTo>
                <a:lnTo>
                  <a:pt x="3101167" y="2599423"/>
                </a:lnTo>
                <a:lnTo>
                  <a:pt x="3076345" y="2636695"/>
                </a:lnTo>
                <a:lnTo>
                  <a:pt x="3050568" y="2673262"/>
                </a:lnTo>
                <a:lnTo>
                  <a:pt x="3023855" y="2709106"/>
                </a:lnTo>
                <a:lnTo>
                  <a:pt x="2996222" y="2744208"/>
                </a:lnTo>
                <a:lnTo>
                  <a:pt x="2967689" y="2778552"/>
                </a:lnTo>
                <a:lnTo>
                  <a:pt x="2938272" y="2812119"/>
                </a:lnTo>
                <a:lnTo>
                  <a:pt x="2907989" y="2844891"/>
                </a:lnTo>
                <a:lnTo>
                  <a:pt x="2876859" y="2876851"/>
                </a:lnTo>
                <a:lnTo>
                  <a:pt x="2844899" y="2907981"/>
                </a:lnTo>
                <a:lnTo>
                  <a:pt x="2812126" y="2938264"/>
                </a:lnTo>
                <a:lnTo>
                  <a:pt x="2778559" y="2967680"/>
                </a:lnTo>
                <a:lnTo>
                  <a:pt x="2744216" y="2996214"/>
                </a:lnTo>
                <a:lnTo>
                  <a:pt x="2709113" y="3023846"/>
                </a:lnTo>
                <a:lnTo>
                  <a:pt x="2673269" y="3050559"/>
                </a:lnTo>
                <a:lnTo>
                  <a:pt x="2636702" y="3076336"/>
                </a:lnTo>
                <a:lnTo>
                  <a:pt x="2599430" y="3101158"/>
                </a:lnTo>
                <a:lnTo>
                  <a:pt x="2561470" y="3125008"/>
                </a:lnTo>
                <a:lnTo>
                  <a:pt x="2522840" y="3147867"/>
                </a:lnTo>
                <a:lnTo>
                  <a:pt x="2483557" y="3169719"/>
                </a:lnTo>
                <a:lnTo>
                  <a:pt x="2443641" y="3190546"/>
                </a:lnTo>
                <a:lnTo>
                  <a:pt x="2403107" y="3210328"/>
                </a:lnTo>
                <a:lnTo>
                  <a:pt x="2361975" y="3229050"/>
                </a:lnTo>
                <a:lnTo>
                  <a:pt x="2320262" y="3246693"/>
                </a:lnTo>
                <a:lnTo>
                  <a:pt x="2277985" y="3263239"/>
                </a:lnTo>
                <a:lnTo>
                  <a:pt x="2235163" y="3278670"/>
                </a:lnTo>
                <a:lnTo>
                  <a:pt x="2191814" y="3292969"/>
                </a:lnTo>
                <a:lnTo>
                  <a:pt x="2147954" y="3306118"/>
                </a:lnTo>
                <a:lnTo>
                  <a:pt x="2103602" y="3318099"/>
                </a:lnTo>
                <a:lnTo>
                  <a:pt x="2058776" y="3328895"/>
                </a:lnTo>
                <a:lnTo>
                  <a:pt x="2013494" y="3338486"/>
                </a:lnTo>
                <a:lnTo>
                  <a:pt x="1967773" y="3346857"/>
                </a:lnTo>
                <a:lnTo>
                  <a:pt x="1921630" y="3353989"/>
                </a:lnTo>
                <a:lnTo>
                  <a:pt x="1875085" y="3359864"/>
                </a:lnTo>
                <a:lnTo>
                  <a:pt x="1828154" y="3364464"/>
                </a:lnTo>
                <a:lnTo>
                  <a:pt x="1780855" y="3367772"/>
                </a:lnTo>
                <a:lnTo>
                  <a:pt x="1733207" y="3369770"/>
                </a:lnTo>
                <a:lnTo>
                  <a:pt x="1685226" y="3370440"/>
                </a:lnTo>
                <a:lnTo>
                  <a:pt x="1637245" y="3369770"/>
                </a:lnTo>
                <a:lnTo>
                  <a:pt x="1589597" y="3367772"/>
                </a:lnTo>
                <a:lnTo>
                  <a:pt x="1542298" y="3364464"/>
                </a:lnTo>
                <a:lnTo>
                  <a:pt x="1495367" y="3359864"/>
                </a:lnTo>
                <a:lnTo>
                  <a:pt x="1448822" y="3353989"/>
                </a:lnTo>
                <a:lnTo>
                  <a:pt x="1402679" y="3346857"/>
                </a:lnTo>
                <a:lnTo>
                  <a:pt x="1356958" y="3338486"/>
                </a:lnTo>
                <a:lnTo>
                  <a:pt x="1311676" y="3328895"/>
                </a:lnTo>
                <a:lnTo>
                  <a:pt x="1266850" y="3318099"/>
                </a:lnTo>
                <a:lnTo>
                  <a:pt x="1222498" y="3306118"/>
                </a:lnTo>
                <a:lnTo>
                  <a:pt x="1178638" y="3292969"/>
                </a:lnTo>
                <a:lnTo>
                  <a:pt x="1135289" y="3278670"/>
                </a:lnTo>
                <a:lnTo>
                  <a:pt x="1092467" y="3263239"/>
                </a:lnTo>
                <a:lnTo>
                  <a:pt x="1050190" y="3246693"/>
                </a:lnTo>
                <a:lnTo>
                  <a:pt x="1008477" y="3229050"/>
                </a:lnTo>
                <a:lnTo>
                  <a:pt x="967345" y="3210328"/>
                </a:lnTo>
                <a:lnTo>
                  <a:pt x="926811" y="3190546"/>
                </a:lnTo>
                <a:lnTo>
                  <a:pt x="886895" y="3169719"/>
                </a:lnTo>
                <a:lnTo>
                  <a:pt x="847612" y="3147867"/>
                </a:lnTo>
                <a:lnTo>
                  <a:pt x="808982" y="3125008"/>
                </a:lnTo>
                <a:lnTo>
                  <a:pt x="771022" y="3101158"/>
                </a:lnTo>
                <a:lnTo>
                  <a:pt x="733750" y="3076336"/>
                </a:lnTo>
                <a:lnTo>
                  <a:pt x="697183" y="3050559"/>
                </a:lnTo>
                <a:lnTo>
                  <a:pt x="661339" y="3023846"/>
                </a:lnTo>
                <a:lnTo>
                  <a:pt x="626236" y="2996214"/>
                </a:lnTo>
                <a:lnTo>
                  <a:pt x="591893" y="2967680"/>
                </a:lnTo>
                <a:lnTo>
                  <a:pt x="558326" y="2938264"/>
                </a:lnTo>
                <a:lnTo>
                  <a:pt x="525553" y="2907981"/>
                </a:lnTo>
                <a:lnTo>
                  <a:pt x="493593" y="2876851"/>
                </a:lnTo>
                <a:lnTo>
                  <a:pt x="462463" y="2844891"/>
                </a:lnTo>
                <a:lnTo>
                  <a:pt x="432180" y="2812119"/>
                </a:lnTo>
                <a:lnTo>
                  <a:pt x="402763" y="2778552"/>
                </a:lnTo>
                <a:lnTo>
                  <a:pt x="374230" y="2744208"/>
                </a:lnTo>
                <a:lnTo>
                  <a:pt x="346597" y="2709106"/>
                </a:lnTo>
                <a:lnTo>
                  <a:pt x="319884" y="2673262"/>
                </a:lnTo>
                <a:lnTo>
                  <a:pt x="294107" y="2636695"/>
                </a:lnTo>
                <a:lnTo>
                  <a:pt x="269285" y="2599423"/>
                </a:lnTo>
                <a:lnTo>
                  <a:pt x="245435" y="2561463"/>
                </a:lnTo>
                <a:lnTo>
                  <a:pt x="222575" y="2522833"/>
                </a:lnTo>
                <a:lnTo>
                  <a:pt x="200723" y="2483550"/>
                </a:lnTo>
                <a:lnTo>
                  <a:pt x="179896" y="2443633"/>
                </a:lnTo>
                <a:lnTo>
                  <a:pt x="160113" y="2403100"/>
                </a:lnTo>
                <a:lnTo>
                  <a:pt x="141391" y="2361968"/>
                </a:lnTo>
                <a:lnTo>
                  <a:pt x="123748" y="2320254"/>
                </a:lnTo>
                <a:lnTo>
                  <a:pt x="107202" y="2277978"/>
                </a:lnTo>
                <a:lnTo>
                  <a:pt x="91771" y="2235156"/>
                </a:lnTo>
                <a:lnTo>
                  <a:pt x="77471" y="2191806"/>
                </a:lnTo>
                <a:lnTo>
                  <a:pt x="64322" y="2147946"/>
                </a:lnTo>
                <a:lnTo>
                  <a:pt x="52341" y="2103594"/>
                </a:lnTo>
                <a:lnTo>
                  <a:pt x="41545" y="2058768"/>
                </a:lnTo>
                <a:lnTo>
                  <a:pt x="31953" y="2013485"/>
                </a:lnTo>
                <a:lnTo>
                  <a:pt x="23582" y="1967763"/>
                </a:lnTo>
                <a:lnTo>
                  <a:pt x="16451" y="1921620"/>
                </a:lnTo>
                <a:lnTo>
                  <a:pt x="10576" y="1875074"/>
                </a:lnTo>
                <a:lnTo>
                  <a:pt x="5975" y="1828143"/>
                </a:lnTo>
                <a:lnTo>
                  <a:pt x="2667" y="1780844"/>
                </a:lnTo>
                <a:lnTo>
                  <a:pt x="669" y="1733194"/>
                </a:lnTo>
                <a:lnTo>
                  <a:pt x="0" y="1685213"/>
                </a:lnTo>
                <a:lnTo>
                  <a:pt x="669" y="1637233"/>
                </a:lnTo>
                <a:lnTo>
                  <a:pt x="2667" y="1589584"/>
                </a:lnTo>
                <a:lnTo>
                  <a:pt x="5975" y="1542286"/>
                </a:lnTo>
                <a:lnTo>
                  <a:pt x="10576" y="1495355"/>
                </a:lnTo>
                <a:lnTo>
                  <a:pt x="16451" y="1448809"/>
                </a:lnTo>
                <a:lnTo>
                  <a:pt x="23582" y="1402667"/>
                </a:lnTo>
                <a:lnTo>
                  <a:pt x="31953" y="1356946"/>
                </a:lnTo>
                <a:lnTo>
                  <a:pt x="41545" y="1311663"/>
                </a:lnTo>
                <a:lnTo>
                  <a:pt x="52341" y="1266838"/>
                </a:lnTo>
                <a:lnTo>
                  <a:pt x="64322" y="1222486"/>
                </a:lnTo>
                <a:lnTo>
                  <a:pt x="77471" y="1178627"/>
                </a:lnTo>
                <a:lnTo>
                  <a:pt x="91771" y="1135277"/>
                </a:lnTo>
                <a:lnTo>
                  <a:pt x="107202" y="1092456"/>
                </a:lnTo>
                <a:lnTo>
                  <a:pt x="123748" y="1050179"/>
                </a:lnTo>
                <a:lnTo>
                  <a:pt x="141391" y="1008466"/>
                </a:lnTo>
                <a:lnTo>
                  <a:pt x="160113" y="967334"/>
                </a:lnTo>
                <a:lnTo>
                  <a:pt x="179896" y="926801"/>
                </a:lnTo>
                <a:lnTo>
                  <a:pt x="200723" y="886885"/>
                </a:lnTo>
                <a:lnTo>
                  <a:pt x="222575" y="847603"/>
                </a:lnTo>
                <a:lnTo>
                  <a:pt x="245435" y="808973"/>
                </a:lnTo>
                <a:lnTo>
                  <a:pt x="269285" y="771013"/>
                </a:lnTo>
                <a:lnTo>
                  <a:pt x="294107" y="733741"/>
                </a:lnTo>
                <a:lnTo>
                  <a:pt x="319884" y="697174"/>
                </a:lnTo>
                <a:lnTo>
                  <a:pt x="346597" y="661331"/>
                </a:lnTo>
                <a:lnTo>
                  <a:pt x="374230" y="626229"/>
                </a:lnTo>
                <a:lnTo>
                  <a:pt x="402763" y="591885"/>
                </a:lnTo>
                <a:lnTo>
                  <a:pt x="432180" y="558319"/>
                </a:lnTo>
                <a:lnTo>
                  <a:pt x="462463" y="525547"/>
                </a:lnTo>
                <a:lnTo>
                  <a:pt x="493593" y="493587"/>
                </a:lnTo>
                <a:lnTo>
                  <a:pt x="525553" y="462457"/>
                </a:lnTo>
                <a:lnTo>
                  <a:pt x="558326" y="432174"/>
                </a:lnTo>
                <a:lnTo>
                  <a:pt x="591893" y="402758"/>
                </a:lnTo>
                <a:lnTo>
                  <a:pt x="626236" y="374225"/>
                </a:lnTo>
                <a:lnTo>
                  <a:pt x="661339" y="346592"/>
                </a:lnTo>
                <a:lnTo>
                  <a:pt x="697183" y="319879"/>
                </a:lnTo>
                <a:lnTo>
                  <a:pt x="733750" y="294103"/>
                </a:lnTo>
                <a:lnTo>
                  <a:pt x="771022" y="269281"/>
                </a:lnTo>
                <a:lnTo>
                  <a:pt x="808982" y="245431"/>
                </a:lnTo>
                <a:lnTo>
                  <a:pt x="847612" y="222571"/>
                </a:lnTo>
                <a:lnTo>
                  <a:pt x="886895" y="200720"/>
                </a:lnTo>
                <a:lnTo>
                  <a:pt x="926811" y="179893"/>
                </a:lnTo>
                <a:lnTo>
                  <a:pt x="967345" y="160111"/>
                </a:lnTo>
                <a:lnTo>
                  <a:pt x="1008477" y="141389"/>
                </a:lnTo>
                <a:lnTo>
                  <a:pt x="1050190" y="123746"/>
                </a:lnTo>
                <a:lnTo>
                  <a:pt x="1092467" y="107201"/>
                </a:lnTo>
                <a:lnTo>
                  <a:pt x="1135289" y="91769"/>
                </a:lnTo>
                <a:lnTo>
                  <a:pt x="1178638" y="77470"/>
                </a:lnTo>
                <a:lnTo>
                  <a:pt x="1222498" y="64321"/>
                </a:lnTo>
                <a:lnTo>
                  <a:pt x="1266850" y="52340"/>
                </a:lnTo>
                <a:lnTo>
                  <a:pt x="1311676" y="41545"/>
                </a:lnTo>
                <a:lnTo>
                  <a:pt x="1356958" y="31953"/>
                </a:lnTo>
                <a:lnTo>
                  <a:pt x="1402679" y="23582"/>
                </a:lnTo>
                <a:lnTo>
                  <a:pt x="1448822" y="16450"/>
                </a:lnTo>
                <a:lnTo>
                  <a:pt x="1495367" y="10575"/>
                </a:lnTo>
                <a:lnTo>
                  <a:pt x="1542298" y="5975"/>
                </a:lnTo>
                <a:lnTo>
                  <a:pt x="1589597" y="2667"/>
                </a:lnTo>
                <a:lnTo>
                  <a:pt x="1637245" y="669"/>
                </a:lnTo>
                <a:lnTo>
                  <a:pt x="1685226" y="0"/>
                </a:lnTo>
                <a:lnTo>
                  <a:pt x="1733207" y="669"/>
                </a:lnTo>
                <a:lnTo>
                  <a:pt x="1780855" y="2667"/>
                </a:lnTo>
                <a:lnTo>
                  <a:pt x="1828154" y="5975"/>
                </a:lnTo>
                <a:lnTo>
                  <a:pt x="1875085" y="10575"/>
                </a:lnTo>
                <a:lnTo>
                  <a:pt x="1921630" y="16450"/>
                </a:lnTo>
                <a:lnTo>
                  <a:pt x="1967773" y="23582"/>
                </a:lnTo>
                <a:lnTo>
                  <a:pt x="2013494" y="31953"/>
                </a:lnTo>
                <a:lnTo>
                  <a:pt x="2058776" y="41545"/>
                </a:lnTo>
                <a:lnTo>
                  <a:pt x="2103602" y="52340"/>
                </a:lnTo>
                <a:lnTo>
                  <a:pt x="2147954" y="64321"/>
                </a:lnTo>
                <a:lnTo>
                  <a:pt x="2191814" y="77470"/>
                </a:lnTo>
                <a:lnTo>
                  <a:pt x="2235163" y="91769"/>
                </a:lnTo>
                <a:lnTo>
                  <a:pt x="2277985" y="107201"/>
                </a:lnTo>
                <a:lnTo>
                  <a:pt x="2320262" y="123746"/>
                </a:lnTo>
                <a:lnTo>
                  <a:pt x="2361975" y="141389"/>
                </a:lnTo>
                <a:lnTo>
                  <a:pt x="2403107" y="160111"/>
                </a:lnTo>
                <a:lnTo>
                  <a:pt x="2443641" y="179893"/>
                </a:lnTo>
                <a:lnTo>
                  <a:pt x="2483557" y="200720"/>
                </a:lnTo>
                <a:lnTo>
                  <a:pt x="2522840" y="222571"/>
                </a:lnTo>
                <a:lnTo>
                  <a:pt x="2561470" y="245431"/>
                </a:lnTo>
                <a:lnTo>
                  <a:pt x="2599430" y="269281"/>
                </a:lnTo>
                <a:lnTo>
                  <a:pt x="2636702" y="294103"/>
                </a:lnTo>
                <a:lnTo>
                  <a:pt x="2673269" y="319879"/>
                </a:lnTo>
                <a:lnTo>
                  <a:pt x="2709113" y="346592"/>
                </a:lnTo>
                <a:lnTo>
                  <a:pt x="2744216" y="374225"/>
                </a:lnTo>
                <a:lnTo>
                  <a:pt x="2778559" y="402758"/>
                </a:lnTo>
                <a:lnTo>
                  <a:pt x="2812126" y="432174"/>
                </a:lnTo>
                <a:lnTo>
                  <a:pt x="2844899" y="462457"/>
                </a:lnTo>
                <a:lnTo>
                  <a:pt x="2876859" y="493587"/>
                </a:lnTo>
                <a:lnTo>
                  <a:pt x="2907989" y="525547"/>
                </a:lnTo>
                <a:lnTo>
                  <a:pt x="2938272" y="558319"/>
                </a:lnTo>
                <a:lnTo>
                  <a:pt x="2967689" y="591885"/>
                </a:lnTo>
                <a:lnTo>
                  <a:pt x="2996222" y="626229"/>
                </a:lnTo>
                <a:lnTo>
                  <a:pt x="3023855" y="661331"/>
                </a:lnTo>
                <a:lnTo>
                  <a:pt x="3050568" y="697174"/>
                </a:lnTo>
                <a:lnTo>
                  <a:pt x="3076345" y="733741"/>
                </a:lnTo>
                <a:lnTo>
                  <a:pt x="3101167" y="771013"/>
                </a:lnTo>
                <a:lnTo>
                  <a:pt x="3125017" y="808973"/>
                </a:lnTo>
                <a:lnTo>
                  <a:pt x="3147877" y="847603"/>
                </a:lnTo>
                <a:lnTo>
                  <a:pt x="3169729" y="886885"/>
                </a:lnTo>
                <a:lnTo>
                  <a:pt x="3190556" y="926801"/>
                </a:lnTo>
                <a:lnTo>
                  <a:pt x="3210339" y="967334"/>
                </a:lnTo>
                <a:lnTo>
                  <a:pt x="3229061" y="1008466"/>
                </a:lnTo>
                <a:lnTo>
                  <a:pt x="3246704" y="1050179"/>
                </a:lnTo>
                <a:lnTo>
                  <a:pt x="3263250" y="1092456"/>
                </a:lnTo>
                <a:lnTo>
                  <a:pt x="3278681" y="1135277"/>
                </a:lnTo>
                <a:lnTo>
                  <a:pt x="3292981" y="1178627"/>
                </a:lnTo>
                <a:lnTo>
                  <a:pt x="3306130" y="1222486"/>
                </a:lnTo>
                <a:lnTo>
                  <a:pt x="3318111" y="1266838"/>
                </a:lnTo>
                <a:lnTo>
                  <a:pt x="3328907" y="1311663"/>
                </a:lnTo>
                <a:lnTo>
                  <a:pt x="3338499" y="1356946"/>
                </a:lnTo>
                <a:lnTo>
                  <a:pt x="3346870" y="1402667"/>
                </a:lnTo>
                <a:lnTo>
                  <a:pt x="3354001" y="1448809"/>
                </a:lnTo>
                <a:lnTo>
                  <a:pt x="3359876" y="1495355"/>
                </a:lnTo>
                <a:lnTo>
                  <a:pt x="3364477" y="1542286"/>
                </a:lnTo>
                <a:lnTo>
                  <a:pt x="3367785" y="1589584"/>
                </a:lnTo>
                <a:lnTo>
                  <a:pt x="3369783" y="1637233"/>
                </a:lnTo>
                <a:lnTo>
                  <a:pt x="3370453" y="1685213"/>
                </a:lnTo>
                <a:close/>
              </a:path>
            </a:pathLst>
          </a:custGeom>
          <a:solidFill>
            <a:schemeClr val="bg1"/>
          </a:solidFill>
          <a:ln w="63499">
            <a:solidFill>
              <a:srgbClr val="64A60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286613" y="2506741"/>
            <a:ext cx="26777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мае 2006 года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произошло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слияние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 торговой сети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«Пятёрочка»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с сетью супермаркетов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«Перекрёсток».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В результате была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образована компания X5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Retail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Group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2" name="object 18">
            <a:extLst>
              <a:ext uri="{FF2B5EF4-FFF2-40B4-BE49-F238E27FC236}">
                <a16:creationId xmlns:a16="http://schemas.microsoft.com/office/drawing/2014/main" id="{A6997782-8694-FA41-8647-F0D84CAAAC63}"/>
              </a:ext>
            </a:extLst>
          </p:cNvPr>
          <p:cNvSpPr/>
          <p:nvPr/>
        </p:nvSpPr>
        <p:spPr>
          <a:xfrm>
            <a:off x="3095511" y="5113904"/>
            <a:ext cx="3370579" cy="3370579"/>
          </a:xfrm>
          <a:custGeom>
            <a:avLst/>
            <a:gdLst/>
            <a:ahLst/>
            <a:cxnLst/>
            <a:rect l="l" t="t" r="r" b="b"/>
            <a:pathLst>
              <a:path w="3370580" h="3370579">
                <a:moveTo>
                  <a:pt x="3370453" y="1685213"/>
                </a:moveTo>
                <a:lnTo>
                  <a:pt x="3369783" y="1733194"/>
                </a:lnTo>
                <a:lnTo>
                  <a:pt x="3367785" y="1780844"/>
                </a:lnTo>
                <a:lnTo>
                  <a:pt x="3364477" y="1828143"/>
                </a:lnTo>
                <a:lnTo>
                  <a:pt x="3359876" y="1875074"/>
                </a:lnTo>
                <a:lnTo>
                  <a:pt x="3354001" y="1921620"/>
                </a:lnTo>
                <a:lnTo>
                  <a:pt x="3346870" y="1967763"/>
                </a:lnTo>
                <a:lnTo>
                  <a:pt x="3338499" y="2013485"/>
                </a:lnTo>
                <a:lnTo>
                  <a:pt x="3328907" y="2058768"/>
                </a:lnTo>
                <a:lnTo>
                  <a:pt x="3318111" y="2103594"/>
                </a:lnTo>
                <a:lnTo>
                  <a:pt x="3306130" y="2147946"/>
                </a:lnTo>
                <a:lnTo>
                  <a:pt x="3292981" y="2191806"/>
                </a:lnTo>
                <a:lnTo>
                  <a:pt x="3278681" y="2235156"/>
                </a:lnTo>
                <a:lnTo>
                  <a:pt x="3263250" y="2277978"/>
                </a:lnTo>
                <a:lnTo>
                  <a:pt x="3246704" y="2320254"/>
                </a:lnTo>
                <a:lnTo>
                  <a:pt x="3229061" y="2361968"/>
                </a:lnTo>
                <a:lnTo>
                  <a:pt x="3210339" y="2403100"/>
                </a:lnTo>
                <a:lnTo>
                  <a:pt x="3190556" y="2443633"/>
                </a:lnTo>
                <a:lnTo>
                  <a:pt x="3169729" y="2483550"/>
                </a:lnTo>
                <a:lnTo>
                  <a:pt x="3147877" y="2522833"/>
                </a:lnTo>
                <a:lnTo>
                  <a:pt x="3125017" y="2561463"/>
                </a:lnTo>
                <a:lnTo>
                  <a:pt x="3101167" y="2599423"/>
                </a:lnTo>
                <a:lnTo>
                  <a:pt x="3076345" y="2636695"/>
                </a:lnTo>
                <a:lnTo>
                  <a:pt x="3050568" y="2673262"/>
                </a:lnTo>
                <a:lnTo>
                  <a:pt x="3023855" y="2709106"/>
                </a:lnTo>
                <a:lnTo>
                  <a:pt x="2996222" y="2744208"/>
                </a:lnTo>
                <a:lnTo>
                  <a:pt x="2967689" y="2778552"/>
                </a:lnTo>
                <a:lnTo>
                  <a:pt x="2938272" y="2812119"/>
                </a:lnTo>
                <a:lnTo>
                  <a:pt x="2907989" y="2844891"/>
                </a:lnTo>
                <a:lnTo>
                  <a:pt x="2876859" y="2876851"/>
                </a:lnTo>
                <a:lnTo>
                  <a:pt x="2844899" y="2907981"/>
                </a:lnTo>
                <a:lnTo>
                  <a:pt x="2812126" y="2938264"/>
                </a:lnTo>
                <a:lnTo>
                  <a:pt x="2778559" y="2967680"/>
                </a:lnTo>
                <a:lnTo>
                  <a:pt x="2744216" y="2996214"/>
                </a:lnTo>
                <a:lnTo>
                  <a:pt x="2709113" y="3023846"/>
                </a:lnTo>
                <a:lnTo>
                  <a:pt x="2673269" y="3050559"/>
                </a:lnTo>
                <a:lnTo>
                  <a:pt x="2636702" y="3076336"/>
                </a:lnTo>
                <a:lnTo>
                  <a:pt x="2599430" y="3101158"/>
                </a:lnTo>
                <a:lnTo>
                  <a:pt x="2561470" y="3125008"/>
                </a:lnTo>
                <a:lnTo>
                  <a:pt x="2522840" y="3147867"/>
                </a:lnTo>
                <a:lnTo>
                  <a:pt x="2483557" y="3169719"/>
                </a:lnTo>
                <a:lnTo>
                  <a:pt x="2443641" y="3190546"/>
                </a:lnTo>
                <a:lnTo>
                  <a:pt x="2403107" y="3210328"/>
                </a:lnTo>
                <a:lnTo>
                  <a:pt x="2361975" y="3229050"/>
                </a:lnTo>
                <a:lnTo>
                  <a:pt x="2320262" y="3246693"/>
                </a:lnTo>
                <a:lnTo>
                  <a:pt x="2277985" y="3263239"/>
                </a:lnTo>
                <a:lnTo>
                  <a:pt x="2235163" y="3278670"/>
                </a:lnTo>
                <a:lnTo>
                  <a:pt x="2191814" y="3292969"/>
                </a:lnTo>
                <a:lnTo>
                  <a:pt x="2147954" y="3306118"/>
                </a:lnTo>
                <a:lnTo>
                  <a:pt x="2103602" y="3318099"/>
                </a:lnTo>
                <a:lnTo>
                  <a:pt x="2058776" y="3328895"/>
                </a:lnTo>
                <a:lnTo>
                  <a:pt x="2013494" y="3338486"/>
                </a:lnTo>
                <a:lnTo>
                  <a:pt x="1967773" y="3346857"/>
                </a:lnTo>
                <a:lnTo>
                  <a:pt x="1921630" y="3353989"/>
                </a:lnTo>
                <a:lnTo>
                  <a:pt x="1875085" y="3359864"/>
                </a:lnTo>
                <a:lnTo>
                  <a:pt x="1828154" y="3364464"/>
                </a:lnTo>
                <a:lnTo>
                  <a:pt x="1780855" y="3367772"/>
                </a:lnTo>
                <a:lnTo>
                  <a:pt x="1733207" y="3369770"/>
                </a:lnTo>
                <a:lnTo>
                  <a:pt x="1685226" y="3370440"/>
                </a:lnTo>
                <a:lnTo>
                  <a:pt x="1637245" y="3369770"/>
                </a:lnTo>
                <a:lnTo>
                  <a:pt x="1589597" y="3367772"/>
                </a:lnTo>
                <a:lnTo>
                  <a:pt x="1542298" y="3364464"/>
                </a:lnTo>
                <a:lnTo>
                  <a:pt x="1495367" y="3359864"/>
                </a:lnTo>
                <a:lnTo>
                  <a:pt x="1448822" y="3353989"/>
                </a:lnTo>
                <a:lnTo>
                  <a:pt x="1402679" y="3346857"/>
                </a:lnTo>
                <a:lnTo>
                  <a:pt x="1356958" y="3338486"/>
                </a:lnTo>
                <a:lnTo>
                  <a:pt x="1311676" y="3328895"/>
                </a:lnTo>
                <a:lnTo>
                  <a:pt x="1266850" y="3318099"/>
                </a:lnTo>
                <a:lnTo>
                  <a:pt x="1222498" y="3306118"/>
                </a:lnTo>
                <a:lnTo>
                  <a:pt x="1178638" y="3292969"/>
                </a:lnTo>
                <a:lnTo>
                  <a:pt x="1135289" y="3278670"/>
                </a:lnTo>
                <a:lnTo>
                  <a:pt x="1092467" y="3263239"/>
                </a:lnTo>
                <a:lnTo>
                  <a:pt x="1050190" y="3246693"/>
                </a:lnTo>
                <a:lnTo>
                  <a:pt x="1008477" y="3229050"/>
                </a:lnTo>
                <a:lnTo>
                  <a:pt x="967345" y="3210328"/>
                </a:lnTo>
                <a:lnTo>
                  <a:pt x="926811" y="3190546"/>
                </a:lnTo>
                <a:lnTo>
                  <a:pt x="886895" y="3169719"/>
                </a:lnTo>
                <a:lnTo>
                  <a:pt x="847612" y="3147867"/>
                </a:lnTo>
                <a:lnTo>
                  <a:pt x="808982" y="3125008"/>
                </a:lnTo>
                <a:lnTo>
                  <a:pt x="771022" y="3101158"/>
                </a:lnTo>
                <a:lnTo>
                  <a:pt x="733750" y="3076336"/>
                </a:lnTo>
                <a:lnTo>
                  <a:pt x="697183" y="3050559"/>
                </a:lnTo>
                <a:lnTo>
                  <a:pt x="661339" y="3023846"/>
                </a:lnTo>
                <a:lnTo>
                  <a:pt x="626236" y="2996214"/>
                </a:lnTo>
                <a:lnTo>
                  <a:pt x="591893" y="2967680"/>
                </a:lnTo>
                <a:lnTo>
                  <a:pt x="558326" y="2938264"/>
                </a:lnTo>
                <a:lnTo>
                  <a:pt x="525553" y="2907981"/>
                </a:lnTo>
                <a:lnTo>
                  <a:pt x="493593" y="2876851"/>
                </a:lnTo>
                <a:lnTo>
                  <a:pt x="462463" y="2844891"/>
                </a:lnTo>
                <a:lnTo>
                  <a:pt x="432180" y="2812119"/>
                </a:lnTo>
                <a:lnTo>
                  <a:pt x="402763" y="2778552"/>
                </a:lnTo>
                <a:lnTo>
                  <a:pt x="374230" y="2744208"/>
                </a:lnTo>
                <a:lnTo>
                  <a:pt x="346597" y="2709106"/>
                </a:lnTo>
                <a:lnTo>
                  <a:pt x="319884" y="2673262"/>
                </a:lnTo>
                <a:lnTo>
                  <a:pt x="294107" y="2636695"/>
                </a:lnTo>
                <a:lnTo>
                  <a:pt x="269285" y="2599423"/>
                </a:lnTo>
                <a:lnTo>
                  <a:pt x="245435" y="2561463"/>
                </a:lnTo>
                <a:lnTo>
                  <a:pt x="222575" y="2522833"/>
                </a:lnTo>
                <a:lnTo>
                  <a:pt x="200723" y="2483550"/>
                </a:lnTo>
                <a:lnTo>
                  <a:pt x="179896" y="2443633"/>
                </a:lnTo>
                <a:lnTo>
                  <a:pt x="160113" y="2403100"/>
                </a:lnTo>
                <a:lnTo>
                  <a:pt x="141391" y="2361968"/>
                </a:lnTo>
                <a:lnTo>
                  <a:pt x="123748" y="2320254"/>
                </a:lnTo>
                <a:lnTo>
                  <a:pt x="107202" y="2277978"/>
                </a:lnTo>
                <a:lnTo>
                  <a:pt x="91771" y="2235156"/>
                </a:lnTo>
                <a:lnTo>
                  <a:pt x="77471" y="2191806"/>
                </a:lnTo>
                <a:lnTo>
                  <a:pt x="64322" y="2147946"/>
                </a:lnTo>
                <a:lnTo>
                  <a:pt x="52341" y="2103594"/>
                </a:lnTo>
                <a:lnTo>
                  <a:pt x="41545" y="2058768"/>
                </a:lnTo>
                <a:lnTo>
                  <a:pt x="31953" y="2013485"/>
                </a:lnTo>
                <a:lnTo>
                  <a:pt x="23582" y="1967763"/>
                </a:lnTo>
                <a:lnTo>
                  <a:pt x="16451" y="1921620"/>
                </a:lnTo>
                <a:lnTo>
                  <a:pt x="10576" y="1875074"/>
                </a:lnTo>
                <a:lnTo>
                  <a:pt x="5975" y="1828143"/>
                </a:lnTo>
                <a:lnTo>
                  <a:pt x="2667" y="1780844"/>
                </a:lnTo>
                <a:lnTo>
                  <a:pt x="669" y="1733194"/>
                </a:lnTo>
                <a:lnTo>
                  <a:pt x="0" y="1685213"/>
                </a:lnTo>
                <a:lnTo>
                  <a:pt x="669" y="1637233"/>
                </a:lnTo>
                <a:lnTo>
                  <a:pt x="2667" y="1589584"/>
                </a:lnTo>
                <a:lnTo>
                  <a:pt x="5975" y="1542286"/>
                </a:lnTo>
                <a:lnTo>
                  <a:pt x="10576" y="1495355"/>
                </a:lnTo>
                <a:lnTo>
                  <a:pt x="16451" y="1448809"/>
                </a:lnTo>
                <a:lnTo>
                  <a:pt x="23582" y="1402667"/>
                </a:lnTo>
                <a:lnTo>
                  <a:pt x="31953" y="1356946"/>
                </a:lnTo>
                <a:lnTo>
                  <a:pt x="41545" y="1311663"/>
                </a:lnTo>
                <a:lnTo>
                  <a:pt x="52341" y="1266838"/>
                </a:lnTo>
                <a:lnTo>
                  <a:pt x="64322" y="1222486"/>
                </a:lnTo>
                <a:lnTo>
                  <a:pt x="77471" y="1178627"/>
                </a:lnTo>
                <a:lnTo>
                  <a:pt x="91771" y="1135277"/>
                </a:lnTo>
                <a:lnTo>
                  <a:pt x="107202" y="1092456"/>
                </a:lnTo>
                <a:lnTo>
                  <a:pt x="123748" y="1050179"/>
                </a:lnTo>
                <a:lnTo>
                  <a:pt x="141391" y="1008466"/>
                </a:lnTo>
                <a:lnTo>
                  <a:pt x="160113" y="967334"/>
                </a:lnTo>
                <a:lnTo>
                  <a:pt x="179896" y="926801"/>
                </a:lnTo>
                <a:lnTo>
                  <a:pt x="200723" y="886885"/>
                </a:lnTo>
                <a:lnTo>
                  <a:pt x="222575" y="847603"/>
                </a:lnTo>
                <a:lnTo>
                  <a:pt x="245435" y="808973"/>
                </a:lnTo>
                <a:lnTo>
                  <a:pt x="269285" y="771013"/>
                </a:lnTo>
                <a:lnTo>
                  <a:pt x="294107" y="733741"/>
                </a:lnTo>
                <a:lnTo>
                  <a:pt x="319884" y="697174"/>
                </a:lnTo>
                <a:lnTo>
                  <a:pt x="346597" y="661331"/>
                </a:lnTo>
                <a:lnTo>
                  <a:pt x="374230" y="626229"/>
                </a:lnTo>
                <a:lnTo>
                  <a:pt x="402763" y="591885"/>
                </a:lnTo>
                <a:lnTo>
                  <a:pt x="432180" y="558319"/>
                </a:lnTo>
                <a:lnTo>
                  <a:pt x="462463" y="525547"/>
                </a:lnTo>
                <a:lnTo>
                  <a:pt x="493593" y="493587"/>
                </a:lnTo>
                <a:lnTo>
                  <a:pt x="525553" y="462457"/>
                </a:lnTo>
                <a:lnTo>
                  <a:pt x="558326" y="432174"/>
                </a:lnTo>
                <a:lnTo>
                  <a:pt x="591893" y="402758"/>
                </a:lnTo>
                <a:lnTo>
                  <a:pt x="626236" y="374225"/>
                </a:lnTo>
                <a:lnTo>
                  <a:pt x="661339" y="346592"/>
                </a:lnTo>
                <a:lnTo>
                  <a:pt x="697183" y="319879"/>
                </a:lnTo>
                <a:lnTo>
                  <a:pt x="733750" y="294103"/>
                </a:lnTo>
                <a:lnTo>
                  <a:pt x="771022" y="269281"/>
                </a:lnTo>
                <a:lnTo>
                  <a:pt x="808982" y="245431"/>
                </a:lnTo>
                <a:lnTo>
                  <a:pt x="847612" y="222571"/>
                </a:lnTo>
                <a:lnTo>
                  <a:pt x="886895" y="200720"/>
                </a:lnTo>
                <a:lnTo>
                  <a:pt x="926811" y="179893"/>
                </a:lnTo>
                <a:lnTo>
                  <a:pt x="967345" y="160111"/>
                </a:lnTo>
                <a:lnTo>
                  <a:pt x="1008477" y="141389"/>
                </a:lnTo>
                <a:lnTo>
                  <a:pt x="1050190" y="123746"/>
                </a:lnTo>
                <a:lnTo>
                  <a:pt x="1092467" y="107201"/>
                </a:lnTo>
                <a:lnTo>
                  <a:pt x="1135289" y="91769"/>
                </a:lnTo>
                <a:lnTo>
                  <a:pt x="1178638" y="77470"/>
                </a:lnTo>
                <a:lnTo>
                  <a:pt x="1222498" y="64321"/>
                </a:lnTo>
                <a:lnTo>
                  <a:pt x="1266850" y="52340"/>
                </a:lnTo>
                <a:lnTo>
                  <a:pt x="1311676" y="41545"/>
                </a:lnTo>
                <a:lnTo>
                  <a:pt x="1356958" y="31953"/>
                </a:lnTo>
                <a:lnTo>
                  <a:pt x="1402679" y="23582"/>
                </a:lnTo>
                <a:lnTo>
                  <a:pt x="1448822" y="16450"/>
                </a:lnTo>
                <a:lnTo>
                  <a:pt x="1495367" y="10575"/>
                </a:lnTo>
                <a:lnTo>
                  <a:pt x="1542298" y="5975"/>
                </a:lnTo>
                <a:lnTo>
                  <a:pt x="1589597" y="2667"/>
                </a:lnTo>
                <a:lnTo>
                  <a:pt x="1637245" y="669"/>
                </a:lnTo>
                <a:lnTo>
                  <a:pt x="1685226" y="0"/>
                </a:lnTo>
                <a:lnTo>
                  <a:pt x="1733207" y="669"/>
                </a:lnTo>
                <a:lnTo>
                  <a:pt x="1780855" y="2667"/>
                </a:lnTo>
                <a:lnTo>
                  <a:pt x="1828154" y="5975"/>
                </a:lnTo>
                <a:lnTo>
                  <a:pt x="1875085" y="10575"/>
                </a:lnTo>
                <a:lnTo>
                  <a:pt x="1921630" y="16450"/>
                </a:lnTo>
                <a:lnTo>
                  <a:pt x="1967773" y="23582"/>
                </a:lnTo>
                <a:lnTo>
                  <a:pt x="2013494" y="31953"/>
                </a:lnTo>
                <a:lnTo>
                  <a:pt x="2058776" y="41545"/>
                </a:lnTo>
                <a:lnTo>
                  <a:pt x="2103602" y="52340"/>
                </a:lnTo>
                <a:lnTo>
                  <a:pt x="2147954" y="64321"/>
                </a:lnTo>
                <a:lnTo>
                  <a:pt x="2191814" y="77470"/>
                </a:lnTo>
                <a:lnTo>
                  <a:pt x="2235163" y="91769"/>
                </a:lnTo>
                <a:lnTo>
                  <a:pt x="2277985" y="107201"/>
                </a:lnTo>
                <a:lnTo>
                  <a:pt x="2320262" y="123746"/>
                </a:lnTo>
                <a:lnTo>
                  <a:pt x="2361975" y="141389"/>
                </a:lnTo>
                <a:lnTo>
                  <a:pt x="2403107" y="160111"/>
                </a:lnTo>
                <a:lnTo>
                  <a:pt x="2443641" y="179893"/>
                </a:lnTo>
                <a:lnTo>
                  <a:pt x="2483557" y="200720"/>
                </a:lnTo>
                <a:lnTo>
                  <a:pt x="2522840" y="222571"/>
                </a:lnTo>
                <a:lnTo>
                  <a:pt x="2561470" y="245431"/>
                </a:lnTo>
                <a:lnTo>
                  <a:pt x="2599430" y="269281"/>
                </a:lnTo>
                <a:lnTo>
                  <a:pt x="2636702" y="294103"/>
                </a:lnTo>
                <a:lnTo>
                  <a:pt x="2673269" y="319879"/>
                </a:lnTo>
                <a:lnTo>
                  <a:pt x="2709113" y="346592"/>
                </a:lnTo>
                <a:lnTo>
                  <a:pt x="2744216" y="374225"/>
                </a:lnTo>
                <a:lnTo>
                  <a:pt x="2778559" y="402758"/>
                </a:lnTo>
                <a:lnTo>
                  <a:pt x="2812126" y="432174"/>
                </a:lnTo>
                <a:lnTo>
                  <a:pt x="2844899" y="462457"/>
                </a:lnTo>
                <a:lnTo>
                  <a:pt x="2876859" y="493587"/>
                </a:lnTo>
                <a:lnTo>
                  <a:pt x="2907989" y="525547"/>
                </a:lnTo>
                <a:lnTo>
                  <a:pt x="2938272" y="558319"/>
                </a:lnTo>
                <a:lnTo>
                  <a:pt x="2967689" y="591885"/>
                </a:lnTo>
                <a:lnTo>
                  <a:pt x="2996222" y="626229"/>
                </a:lnTo>
                <a:lnTo>
                  <a:pt x="3023855" y="661331"/>
                </a:lnTo>
                <a:lnTo>
                  <a:pt x="3050568" y="697174"/>
                </a:lnTo>
                <a:lnTo>
                  <a:pt x="3076345" y="733741"/>
                </a:lnTo>
                <a:lnTo>
                  <a:pt x="3101167" y="771013"/>
                </a:lnTo>
                <a:lnTo>
                  <a:pt x="3125017" y="808973"/>
                </a:lnTo>
                <a:lnTo>
                  <a:pt x="3147877" y="847603"/>
                </a:lnTo>
                <a:lnTo>
                  <a:pt x="3169729" y="886885"/>
                </a:lnTo>
                <a:lnTo>
                  <a:pt x="3190556" y="926801"/>
                </a:lnTo>
                <a:lnTo>
                  <a:pt x="3210339" y="967334"/>
                </a:lnTo>
                <a:lnTo>
                  <a:pt x="3229061" y="1008466"/>
                </a:lnTo>
                <a:lnTo>
                  <a:pt x="3246704" y="1050179"/>
                </a:lnTo>
                <a:lnTo>
                  <a:pt x="3263250" y="1092456"/>
                </a:lnTo>
                <a:lnTo>
                  <a:pt x="3278681" y="1135277"/>
                </a:lnTo>
                <a:lnTo>
                  <a:pt x="3292981" y="1178627"/>
                </a:lnTo>
                <a:lnTo>
                  <a:pt x="3306130" y="1222486"/>
                </a:lnTo>
                <a:lnTo>
                  <a:pt x="3318111" y="1266838"/>
                </a:lnTo>
                <a:lnTo>
                  <a:pt x="3328907" y="1311663"/>
                </a:lnTo>
                <a:lnTo>
                  <a:pt x="3338499" y="1356946"/>
                </a:lnTo>
                <a:lnTo>
                  <a:pt x="3346870" y="1402667"/>
                </a:lnTo>
                <a:lnTo>
                  <a:pt x="3354001" y="1448809"/>
                </a:lnTo>
                <a:lnTo>
                  <a:pt x="3359876" y="1495355"/>
                </a:lnTo>
                <a:lnTo>
                  <a:pt x="3364477" y="1542286"/>
                </a:lnTo>
                <a:lnTo>
                  <a:pt x="3367785" y="1589584"/>
                </a:lnTo>
                <a:lnTo>
                  <a:pt x="3369783" y="1637233"/>
                </a:lnTo>
                <a:lnTo>
                  <a:pt x="3370453" y="1685213"/>
                </a:lnTo>
                <a:close/>
              </a:path>
            </a:pathLst>
          </a:custGeom>
          <a:solidFill>
            <a:schemeClr val="bg1"/>
          </a:solidFill>
          <a:ln w="63499">
            <a:solidFill>
              <a:srgbClr val="64A60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81708" y="6318710"/>
            <a:ext cx="3089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2004 году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«Пятёрочка» открывает свой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сотый магазин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в Москве и Санкт-Петербурге.</a:t>
            </a:r>
          </a:p>
        </p:txBody>
      </p:sp>
      <p:sp>
        <p:nvSpPr>
          <p:cNvPr id="64" name="object 18">
            <a:extLst>
              <a:ext uri="{FF2B5EF4-FFF2-40B4-BE49-F238E27FC236}">
                <a16:creationId xmlns:a16="http://schemas.microsoft.com/office/drawing/2014/main" id="{A6997782-8694-FA41-8647-F0D84CAAAC63}"/>
              </a:ext>
            </a:extLst>
          </p:cNvPr>
          <p:cNvSpPr/>
          <p:nvPr/>
        </p:nvSpPr>
        <p:spPr>
          <a:xfrm>
            <a:off x="9051563" y="5086351"/>
            <a:ext cx="3370579" cy="3370579"/>
          </a:xfrm>
          <a:custGeom>
            <a:avLst/>
            <a:gdLst/>
            <a:ahLst/>
            <a:cxnLst/>
            <a:rect l="l" t="t" r="r" b="b"/>
            <a:pathLst>
              <a:path w="3370580" h="3370579">
                <a:moveTo>
                  <a:pt x="3370453" y="1685213"/>
                </a:moveTo>
                <a:lnTo>
                  <a:pt x="3369783" y="1733194"/>
                </a:lnTo>
                <a:lnTo>
                  <a:pt x="3367785" y="1780844"/>
                </a:lnTo>
                <a:lnTo>
                  <a:pt x="3364477" y="1828143"/>
                </a:lnTo>
                <a:lnTo>
                  <a:pt x="3359876" y="1875074"/>
                </a:lnTo>
                <a:lnTo>
                  <a:pt x="3354001" y="1921620"/>
                </a:lnTo>
                <a:lnTo>
                  <a:pt x="3346870" y="1967763"/>
                </a:lnTo>
                <a:lnTo>
                  <a:pt x="3338499" y="2013485"/>
                </a:lnTo>
                <a:lnTo>
                  <a:pt x="3328907" y="2058768"/>
                </a:lnTo>
                <a:lnTo>
                  <a:pt x="3318111" y="2103594"/>
                </a:lnTo>
                <a:lnTo>
                  <a:pt x="3306130" y="2147946"/>
                </a:lnTo>
                <a:lnTo>
                  <a:pt x="3292981" y="2191806"/>
                </a:lnTo>
                <a:lnTo>
                  <a:pt x="3278681" y="2235156"/>
                </a:lnTo>
                <a:lnTo>
                  <a:pt x="3263250" y="2277978"/>
                </a:lnTo>
                <a:lnTo>
                  <a:pt x="3246704" y="2320254"/>
                </a:lnTo>
                <a:lnTo>
                  <a:pt x="3229061" y="2361968"/>
                </a:lnTo>
                <a:lnTo>
                  <a:pt x="3210339" y="2403100"/>
                </a:lnTo>
                <a:lnTo>
                  <a:pt x="3190556" y="2443633"/>
                </a:lnTo>
                <a:lnTo>
                  <a:pt x="3169729" y="2483550"/>
                </a:lnTo>
                <a:lnTo>
                  <a:pt x="3147877" y="2522833"/>
                </a:lnTo>
                <a:lnTo>
                  <a:pt x="3125017" y="2561463"/>
                </a:lnTo>
                <a:lnTo>
                  <a:pt x="3101167" y="2599423"/>
                </a:lnTo>
                <a:lnTo>
                  <a:pt x="3076345" y="2636695"/>
                </a:lnTo>
                <a:lnTo>
                  <a:pt x="3050568" y="2673262"/>
                </a:lnTo>
                <a:lnTo>
                  <a:pt x="3023855" y="2709106"/>
                </a:lnTo>
                <a:lnTo>
                  <a:pt x="2996222" y="2744208"/>
                </a:lnTo>
                <a:lnTo>
                  <a:pt x="2967689" y="2778552"/>
                </a:lnTo>
                <a:lnTo>
                  <a:pt x="2938272" y="2812119"/>
                </a:lnTo>
                <a:lnTo>
                  <a:pt x="2907989" y="2844891"/>
                </a:lnTo>
                <a:lnTo>
                  <a:pt x="2876859" y="2876851"/>
                </a:lnTo>
                <a:lnTo>
                  <a:pt x="2844899" y="2907981"/>
                </a:lnTo>
                <a:lnTo>
                  <a:pt x="2812126" y="2938264"/>
                </a:lnTo>
                <a:lnTo>
                  <a:pt x="2778559" y="2967680"/>
                </a:lnTo>
                <a:lnTo>
                  <a:pt x="2744216" y="2996214"/>
                </a:lnTo>
                <a:lnTo>
                  <a:pt x="2709113" y="3023846"/>
                </a:lnTo>
                <a:lnTo>
                  <a:pt x="2673269" y="3050559"/>
                </a:lnTo>
                <a:lnTo>
                  <a:pt x="2636702" y="3076336"/>
                </a:lnTo>
                <a:lnTo>
                  <a:pt x="2599430" y="3101158"/>
                </a:lnTo>
                <a:lnTo>
                  <a:pt x="2561470" y="3125008"/>
                </a:lnTo>
                <a:lnTo>
                  <a:pt x="2522840" y="3147867"/>
                </a:lnTo>
                <a:lnTo>
                  <a:pt x="2483557" y="3169719"/>
                </a:lnTo>
                <a:lnTo>
                  <a:pt x="2443641" y="3190546"/>
                </a:lnTo>
                <a:lnTo>
                  <a:pt x="2403107" y="3210328"/>
                </a:lnTo>
                <a:lnTo>
                  <a:pt x="2361975" y="3229050"/>
                </a:lnTo>
                <a:lnTo>
                  <a:pt x="2320262" y="3246693"/>
                </a:lnTo>
                <a:lnTo>
                  <a:pt x="2277985" y="3263239"/>
                </a:lnTo>
                <a:lnTo>
                  <a:pt x="2235163" y="3278670"/>
                </a:lnTo>
                <a:lnTo>
                  <a:pt x="2191814" y="3292969"/>
                </a:lnTo>
                <a:lnTo>
                  <a:pt x="2147954" y="3306118"/>
                </a:lnTo>
                <a:lnTo>
                  <a:pt x="2103602" y="3318099"/>
                </a:lnTo>
                <a:lnTo>
                  <a:pt x="2058776" y="3328895"/>
                </a:lnTo>
                <a:lnTo>
                  <a:pt x="2013494" y="3338486"/>
                </a:lnTo>
                <a:lnTo>
                  <a:pt x="1967773" y="3346857"/>
                </a:lnTo>
                <a:lnTo>
                  <a:pt x="1921630" y="3353989"/>
                </a:lnTo>
                <a:lnTo>
                  <a:pt x="1875085" y="3359864"/>
                </a:lnTo>
                <a:lnTo>
                  <a:pt x="1828154" y="3364464"/>
                </a:lnTo>
                <a:lnTo>
                  <a:pt x="1780855" y="3367772"/>
                </a:lnTo>
                <a:lnTo>
                  <a:pt x="1733207" y="3369770"/>
                </a:lnTo>
                <a:lnTo>
                  <a:pt x="1685226" y="3370440"/>
                </a:lnTo>
                <a:lnTo>
                  <a:pt x="1637245" y="3369770"/>
                </a:lnTo>
                <a:lnTo>
                  <a:pt x="1589597" y="3367772"/>
                </a:lnTo>
                <a:lnTo>
                  <a:pt x="1542298" y="3364464"/>
                </a:lnTo>
                <a:lnTo>
                  <a:pt x="1495367" y="3359864"/>
                </a:lnTo>
                <a:lnTo>
                  <a:pt x="1448822" y="3353989"/>
                </a:lnTo>
                <a:lnTo>
                  <a:pt x="1402679" y="3346857"/>
                </a:lnTo>
                <a:lnTo>
                  <a:pt x="1356958" y="3338486"/>
                </a:lnTo>
                <a:lnTo>
                  <a:pt x="1311676" y="3328895"/>
                </a:lnTo>
                <a:lnTo>
                  <a:pt x="1266850" y="3318099"/>
                </a:lnTo>
                <a:lnTo>
                  <a:pt x="1222498" y="3306118"/>
                </a:lnTo>
                <a:lnTo>
                  <a:pt x="1178638" y="3292969"/>
                </a:lnTo>
                <a:lnTo>
                  <a:pt x="1135289" y="3278670"/>
                </a:lnTo>
                <a:lnTo>
                  <a:pt x="1092467" y="3263239"/>
                </a:lnTo>
                <a:lnTo>
                  <a:pt x="1050190" y="3246693"/>
                </a:lnTo>
                <a:lnTo>
                  <a:pt x="1008477" y="3229050"/>
                </a:lnTo>
                <a:lnTo>
                  <a:pt x="967345" y="3210328"/>
                </a:lnTo>
                <a:lnTo>
                  <a:pt x="926811" y="3190546"/>
                </a:lnTo>
                <a:lnTo>
                  <a:pt x="886895" y="3169719"/>
                </a:lnTo>
                <a:lnTo>
                  <a:pt x="847612" y="3147867"/>
                </a:lnTo>
                <a:lnTo>
                  <a:pt x="808982" y="3125008"/>
                </a:lnTo>
                <a:lnTo>
                  <a:pt x="771022" y="3101158"/>
                </a:lnTo>
                <a:lnTo>
                  <a:pt x="733750" y="3076336"/>
                </a:lnTo>
                <a:lnTo>
                  <a:pt x="697183" y="3050559"/>
                </a:lnTo>
                <a:lnTo>
                  <a:pt x="661339" y="3023846"/>
                </a:lnTo>
                <a:lnTo>
                  <a:pt x="626236" y="2996214"/>
                </a:lnTo>
                <a:lnTo>
                  <a:pt x="591893" y="2967680"/>
                </a:lnTo>
                <a:lnTo>
                  <a:pt x="558326" y="2938264"/>
                </a:lnTo>
                <a:lnTo>
                  <a:pt x="525553" y="2907981"/>
                </a:lnTo>
                <a:lnTo>
                  <a:pt x="493593" y="2876851"/>
                </a:lnTo>
                <a:lnTo>
                  <a:pt x="462463" y="2844891"/>
                </a:lnTo>
                <a:lnTo>
                  <a:pt x="432180" y="2812119"/>
                </a:lnTo>
                <a:lnTo>
                  <a:pt x="402763" y="2778552"/>
                </a:lnTo>
                <a:lnTo>
                  <a:pt x="374230" y="2744208"/>
                </a:lnTo>
                <a:lnTo>
                  <a:pt x="346597" y="2709106"/>
                </a:lnTo>
                <a:lnTo>
                  <a:pt x="319884" y="2673262"/>
                </a:lnTo>
                <a:lnTo>
                  <a:pt x="294107" y="2636695"/>
                </a:lnTo>
                <a:lnTo>
                  <a:pt x="269285" y="2599423"/>
                </a:lnTo>
                <a:lnTo>
                  <a:pt x="245435" y="2561463"/>
                </a:lnTo>
                <a:lnTo>
                  <a:pt x="222575" y="2522833"/>
                </a:lnTo>
                <a:lnTo>
                  <a:pt x="200723" y="2483550"/>
                </a:lnTo>
                <a:lnTo>
                  <a:pt x="179896" y="2443633"/>
                </a:lnTo>
                <a:lnTo>
                  <a:pt x="160113" y="2403100"/>
                </a:lnTo>
                <a:lnTo>
                  <a:pt x="141391" y="2361968"/>
                </a:lnTo>
                <a:lnTo>
                  <a:pt x="123748" y="2320254"/>
                </a:lnTo>
                <a:lnTo>
                  <a:pt x="107202" y="2277978"/>
                </a:lnTo>
                <a:lnTo>
                  <a:pt x="91771" y="2235156"/>
                </a:lnTo>
                <a:lnTo>
                  <a:pt x="77471" y="2191806"/>
                </a:lnTo>
                <a:lnTo>
                  <a:pt x="64322" y="2147946"/>
                </a:lnTo>
                <a:lnTo>
                  <a:pt x="52341" y="2103594"/>
                </a:lnTo>
                <a:lnTo>
                  <a:pt x="41545" y="2058768"/>
                </a:lnTo>
                <a:lnTo>
                  <a:pt x="31953" y="2013485"/>
                </a:lnTo>
                <a:lnTo>
                  <a:pt x="23582" y="1967763"/>
                </a:lnTo>
                <a:lnTo>
                  <a:pt x="16451" y="1921620"/>
                </a:lnTo>
                <a:lnTo>
                  <a:pt x="10576" y="1875074"/>
                </a:lnTo>
                <a:lnTo>
                  <a:pt x="5975" y="1828143"/>
                </a:lnTo>
                <a:lnTo>
                  <a:pt x="2667" y="1780844"/>
                </a:lnTo>
                <a:lnTo>
                  <a:pt x="669" y="1733194"/>
                </a:lnTo>
                <a:lnTo>
                  <a:pt x="0" y="1685213"/>
                </a:lnTo>
                <a:lnTo>
                  <a:pt x="669" y="1637233"/>
                </a:lnTo>
                <a:lnTo>
                  <a:pt x="2667" y="1589584"/>
                </a:lnTo>
                <a:lnTo>
                  <a:pt x="5975" y="1542286"/>
                </a:lnTo>
                <a:lnTo>
                  <a:pt x="10576" y="1495355"/>
                </a:lnTo>
                <a:lnTo>
                  <a:pt x="16451" y="1448809"/>
                </a:lnTo>
                <a:lnTo>
                  <a:pt x="23582" y="1402667"/>
                </a:lnTo>
                <a:lnTo>
                  <a:pt x="31953" y="1356946"/>
                </a:lnTo>
                <a:lnTo>
                  <a:pt x="41545" y="1311663"/>
                </a:lnTo>
                <a:lnTo>
                  <a:pt x="52341" y="1266838"/>
                </a:lnTo>
                <a:lnTo>
                  <a:pt x="64322" y="1222486"/>
                </a:lnTo>
                <a:lnTo>
                  <a:pt x="77471" y="1178627"/>
                </a:lnTo>
                <a:lnTo>
                  <a:pt x="91771" y="1135277"/>
                </a:lnTo>
                <a:lnTo>
                  <a:pt x="107202" y="1092456"/>
                </a:lnTo>
                <a:lnTo>
                  <a:pt x="123748" y="1050179"/>
                </a:lnTo>
                <a:lnTo>
                  <a:pt x="141391" y="1008466"/>
                </a:lnTo>
                <a:lnTo>
                  <a:pt x="160113" y="967334"/>
                </a:lnTo>
                <a:lnTo>
                  <a:pt x="179896" y="926801"/>
                </a:lnTo>
                <a:lnTo>
                  <a:pt x="200723" y="886885"/>
                </a:lnTo>
                <a:lnTo>
                  <a:pt x="222575" y="847603"/>
                </a:lnTo>
                <a:lnTo>
                  <a:pt x="245435" y="808973"/>
                </a:lnTo>
                <a:lnTo>
                  <a:pt x="269285" y="771013"/>
                </a:lnTo>
                <a:lnTo>
                  <a:pt x="294107" y="733741"/>
                </a:lnTo>
                <a:lnTo>
                  <a:pt x="319884" y="697174"/>
                </a:lnTo>
                <a:lnTo>
                  <a:pt x="346597" y="661331"/>
                </a:lnTo>
                <a:lnTo>
                  <a:pt x="374230" y="626229"/>
                </a:lnTo>
                <a:lnTo>
                  <a:pt x="402763" y="591885"/>
                </a:lnTo>
                <a:lnTo>
                  <a:pt x="432180" y="558319"/>
                </a:lnTo>
                <a:lnTo>
                  <a:pt x="462463" y="525547"/>
                </a:lnTo>
                <a:lnTo>
                  <a:pt x="493593" y="493587"/>
                </a:lnTo>
                <a:lnTo>
                  <a:pt x="525553" y="462457"/>
                </a:lnTo>
                <a:lnTo>
                  <a:pt x="558326" y="432174"/>
                </a:lnTo>
                <a:lnTo>
                  <a:pt x="591893" y="402758"/>
                </a:lnTo>
                <a:lnTo>
                  <a:pt x="626236" y="374225"/>
                </a:lnTo>
                <a:lnTo>
                  <a:pt x="661339" y="346592"/>
                </a:lnTo>
                <a:lnTo>
                  <a:pt x="697183" y="319879"/>
                </a:lnTo>
                <a:lnTo>
                  <a:pt x="733750" y="294103"/>
                </a:lnTo>
                <a:lnTo>
                  <a:pt x="771022" y="269281"/>
                </a:lnTo>
                <a:lnTo>
                  <a:pt x="808982" y="245431"/>
                </a:lnTo>
                <a:lnTo>
                  <a:pt x="847612" y="222571"/>
                </a:lnTo>
                <a:lnTo>
                  <a:pt x="886895" y="200720"/>
                </a:lnTo>
                <a:lnTo>
                  <a:pt x="926811" y="179893"/>
                </a:lnTo>
                <a:lnTo>
                  <a:pt x="967345" y="160111"/>
                </a:lnTo>
                <a:lnTo>
                  <a:pt x="1008477" y="141389"/>
                </a:lnTo>
                <a:lnTo>
                  <a:pt x="1050190" y="123746"/>
                </a:lnTo>
                <a:lnTo>
                  <a:pt x="1092467" y="107201"/>
                </a:lnTo>
                <a:lnTo>
                  <a:pt x="1135289" y="91769"/>
                </a:lnTo>
                <a:lnTo>
                  <a:pt x="1178638" y="77470"/>
                </a:lnTo>
                <a:lnTo>
                  <a:pt x="1222498" y="64321"/>
                </a:lnTo>
                <a:lnTo>
                  <a:pt x="1266850" y="52340"/>
                </a:lnTo>
                <a:lnTo>
                  <a:pt x="1311676" y="41545"/>
                </a:lnTo>
                <a:lnTo>
                  <a:pt x="1356958" y="31953"/>
                </a:lnTo>
                <a:lnTo>
                  <a:pt x="1402679" y="23582"/>
                </a:lnTo>
                <a:lnTo>
                  <a:pt x="1448822" y="16450"/>
                </a:lnTo>
                <a:lnTo>
                  <a:pt x="1495367" y="10575"/>
                </a:lnTo>
                <a:lnTo>
                  <a:pt x="1542298" y="5975"/>
                </a:lnTo>
                <a:lnTo>
                  <a:pt x="1589597" y="2667"/>
                </a:lnTo>
                <a:lnTo>
                  <a:pt x="1637245" y="669"/>
                </a:lnTo>
                <a:lnTo>
                  <a:pt x="1685226" y="0"/>
                </a:lnTo>
                <a:lnTo>
                  <a:pt x="1733207" y="669"/>
                </a:lnTo>
                <a:lnTo>
                  <a:pt x="1780855" y="2667"/>
                </a:lnTo>
                <a:lnTo>
                  <a:pt x="1828154" y="5975"/>
                </a:lnTo>
                <a:lnTo>
                  <a:pt x="1875085" y="10575"/>
                </a:lnTo>
                <a:lnTo>
                  <a:pt x="1921630" y="16450"/>
                </a:lnTo>
                <a:lnTo>
                  <a:pt x="1967773" y="23582"/>
                </a:lnTo>
                <a:lnTo>
                  <a:pt x="2013494" y="31953"/>
                </a:lnTo>
                <a:lnTo>
                  <a:pt x="2058776" y="41545"/>
                </a:lnTo>
                <a:lnTo>
                  <a:pt x="2103602" y="52340"/>
                </a:lnTo>
                <a:lnTo>
                  <a:pt x="2147954" y="64321"/>
                </a:lnTo>
                <a:lnTo>
                  <a:pt x="2191814" y="77470"/>
                </a:lnTo>
                <a:lnTo>
                  <a:pt x="2235163" y="91769"/>
                </a:lnTo>
                <a:lnTo>
                  <a:pt x="2277985" y="107201"/>
                </a:lnTo>
                <a:lnTo>
                  <a:pt x="2320262" y="123746"/>
                </a:lnTo>
                <a:lnTo>
                  <a:pt x="2361975" y="141389"/>
                </a:lnTo>
                <a:lnTo>
                  <a:pt x="2403107" y="160111"/>
                </a:lnTo>
                <a:lnTo>
                  <a:pt x="2443641" y="179893"/>
                </a:lnTo>
                <a:lnTo>
                  <a:pt x="2483557" y="200720"/>
                </a:lnTo>
                <a:lnTo>
                  <a:pt x="2522840" y="222571"/>
                </a:lnTo>
                <a:lnTo>
                  <a:pt x="2561470" y="245431"/>
                </a:lnTo>
                <a:lnTo>
                  <a:pt x="2599430" y="269281"/>
                </a:lnTo>
                <a:lnTo>
                  <a:pt x="2636702" y="294103"/>
                </a:lnTo>
                <a:lnTo>
                  <a:pt x="2673269" y="319879"/>
                </a:lnTo>
                <a:lnTo>
                  <a:pt x="2709113" y="346592"/>
                </a:lnTo>
                <a:lnTo>
                  <a:pt x="2744216" y="374225"/>
                </a:lnTo>
                <a:lnTo>
                  <a:pt x="2778559" y="402758"/>
                </a:lnTo>
                <a:lnTo>
                  <a:pt x="2812126" y="432174"/>
                </a:lnTo>
                <a:lnTo>
                  <a:pt x="2844899" y="462457"/>
                </a:lnTo>
                <a:lnTo>
                  <a:pt x="2876859" y="493587"/>
                </a:lnTo>
                <a:lnTo>
                  <a:pt x="2907989" y="525547"/>
                </a:lnTo>
                <a:lnTo>
                  <a:pt x="2938272" y="558319"/>
                </a:lnTo>
                <a:lnTo>
                  <a:pt x="2967689" y="591885"/>
                </a:lnTo>
                <a:lnTo>
                  <a:pt x="2996222" y="626229"/>
                </a:lnTo>
                <a:lnTo>
                  <a:pt x="3023855" y="661331"/>
                </a:lnTo>
                <a:lnTo>
                  <a:pt x="3050568" y="697174"/>
                </a:lnTo>
                <a:lnTo>
                  <a:pt x="3076345" y="733741"/>
                </a:lnTo>
                <a:lnTo>
                  <a:pt x="3101167" y="771013"/>
                </a:lnTo>
                <a:lnTo>
                  <a:pt x="3125017" y="808973"/>
                </a:lnTo>
                <a:lnTo>
                  <a:pt x="3147877" y="847603"/>
                </a:lnTo>
                <a:lnTo>
                  <a:pt x="3169729" y="886885"/>
                </a:lnTo>
                <a:lnTo>
                  <a:pt x="3190556" y="926801"/>
                </a:lnTo>
                <a:lnTo>
                  <a:pt x="3210339" y="967334"/>
                </a:lnTo>
                <a:lnTo>
                  <a:pt x="3229061" y="1008466"/>
                </a:lnTo>
                <a:lnTo>
                  <a:pt x="3246704" y="1050179"/>
                </a:lnTo>
                <a:lnTo>
                  <a:pt x="3263250" y="1092456"/>
                </a:lnTo>
                <a:lnTo>
                  <a:pt x="3278681" y="1135277"/>
                </a:lnTo>
                <a:lnTo>
                  <a:pt x="3292981" y="1178627"/>
                </a:lnTo>
                <a:lnTo>
                  <a:pt x="3306130" y="1222486"/>
                </a:lnTo>
                <a:lnTo>
                  <a:pt x="3318111" y="1266838"/>
                </a:lnTo>
                <a:lnTo>
                  <a:pt x="3328907" y="1311663"/>
                </a:lnTo>
                <a:lnTo>
                  <a:pt x="3338499" y="1356946"/>
                </a:lnTo>
                <a:lnTo>
                  <a:pt x="3346870" y="1402667"/>
                </a:lnTo>
                <a:lnTo>
                  <a:pt x="3354001" y="1448809"/>
                </a:lnTo>
                <a:lnTo>
                  <a:pt x="3359876" y="1495355"/>
                </a:lnTo>
                <a:lnTo>
                  <a:pt x="3364477" y="1542286"/>
                </a:lnTo>
                <a:lnTo>
                  <a:pt x="3367785" y="1589584"/>
                </a:lnTo>
                <a:lnTo>
                  <a:pt x="3369783" y="1637233"/>
                </a:lnTo>
                <a:lnTo>
                  <a:pt x="3370453" y="1685213"/>
                </a:lnTo>
                <a:close/>
              </a:path>
            </a:pathLst>
          </a:custGeom>
          <a:solidFill>
            <a:schemeClr val="bg1"/>
          </a:solidFill>
          <a:ln w="63499">
            <a:solidFill>
              <a:srgbClr val="64A60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9337278" y="5679643"/>
            <a:ext cx="28438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2015 году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открыт</a:t>
            </a:r>
          </a:p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6 000-й магазин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торговой сети «Пятёрочка», в 2016 году — 8 ​000-й магазин, а 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2018 году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«Пятёрочек» уже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13 000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6" name="object 18">
            <a:extLst>
              <a:ext uri="{FF2B5EF4-FFF2-40B4-BE49-F238E27FC236}">
                <a16:creationId xmlns:a16="http://schemas.microsoft.com/office/drawing/2014/main" id="{A6997782-8694-FA41-8647-F0D84CAAAC63}"/>
              </a:ext>
            </a:extLst>
          </p:cNvPr>
          <p:cNvSpPr/>
          <p:nvPr/>
        </p:nvSpPr>
        <p:spPr>
          <a:xfrm>
            <a:off x="11764940" y="2166690"/>
            <a:ext cx="3370579" cy="3370579"/>
          </a:xfrm>
          <a:custGeom>
            <a:avLst/>
            <a:gdLst/>
            <a:ahLst/>
            <a:cxnLst/>
            <a:rect l="l" t="t" r="r" b="b"/>
            <a:pathLst>
              <a:path w="3370580" h="3370579">
                <a:moveTo>
                  <a:pt x="3370453" y="1685213"/>
                </a:moveTo>
                <a:lnTo>
                  <a:pt x="3369783" y="1733194"/>
                </a:lnTo>
                <a:lnTo>
                  <a:pt x="3367785" y="1780844"/>
                </a:lnTo>
                <a:lnTo>
                  <a:pt x="3364477" y="1828143"/>
                </a:lnTo>
                <a:lnTo>
                  <a:pt x="3359876" y="1875074"/>
                </a:lnTo>
                <a:lnTo>
                  <a:pt x="3354001" y="1921620"/>
                </a:lnTo>
                <a:lnTo>
                  <a:pt x="3346870" y="1967763"/>
                </a:lnTo>
                <a:lnTo>
                  <a:pt x="3338499" y="2013485"/>
                </a:lnTo>
                <a:lnTo>
                  <a:pt x="3328907" y="2058768"/>
                </a:lnTo>
                <a:lnTo>
                  <a:pt x="3318111" y="2103594"/>
                </a:lnTo>
                <a:lnTo>
                  <a:pt x="3306130" y="2147946"/>
                </a:lnTo>
                <a:lnTo>
                  <a:pt x="3292981" y="2191806"/>
                </a:lnTo>
                <a:lnTo>
                  <a:pt x="3278681" y="2235156"/>
                </a:lnTo>
                <a:lnTo>
                  <a:pt x="3263250" y="2277978"/>
                </a:lnTo>
                <a:lnTo>
                  <a:pt x="3246704" y="2320254"/>
                </a:lnTo>
                <a:lnTo>
                  <a:pt x="3229061" y="2361968"/>
                </a:lnTo>
                <a:lnTo>
                  <a:pt x="3210339" y="2403100"/>
                </a:lnTo>
                <a:lnTo>
                  <a:pt x="3190556" y="2443633"/>
                </a:lnTo>
                <a:lnTo>
                  <a:pt x="3169729" y="2483550"/>
                </a:lnTo>
                <a:lnTo>
                  <a:pt x="3147877" y="2522833"/>
                </a:lnTo>
                <a:lnTo>
                  <a:pt x="3125017" y="2561463"/>
                </a:lnTo>
                <a:lnTo>
                  <a:pt x="3101167" y="2599423"/>
                </a:lnTo>
                <a:lnTo>
                  <a:pt x="3076345" y="2636695"/>
                </a:lnTo>
                <a:lnTo>
                  <a:pt x="3050568" y="2673262"/>
                </a:lnTo>
                <a:lnTo>
                  <a:pt x="3023855" y="2709106"/>
                </a:lnTo>
                <a:lnTo>
                  <a:pt x="2996222" y="2744208"/>
                </a:lnTo>
                <a:lnTo>
                  <a:pt x="2967689" y="2778552"/>
                </a:lnTo>
                <a:lnTo>
                  <a:pt x="2938272" y="2812119"/>
                </a:lnTo>
                <a:lnTo>
                  <a:pt x="2907989" y="2844891"/>
                </a:lnTo>
                <a:lnTo>
                  <a:pt x="2876859" y="2876851"/>
                </a:lnTo>
                <a:lnTo>
                  <a:pt x="2844899" y="2907981"/>
                </a:lnTo>
                <a:lnTo>
                  <a:pt x="2812126" y="2938264"/>
                </a:lnTo>
                <a:lnTo>
                  <a:pt x="2778559" y="2967680"/>
                </a:lnTo>
                <a:lnTo>
                  <a:pt x="2744216" y="2996214"/>
                </a:lnTo>
                <a:lnTo>
                  <a:pt x="2709113" y="3023846"/>
                </a:lnTo>
                <a:lnTo>
                  <a:pt x="2673269" y="3050559"/>
                </a:lnTo>
                <a:lnTo>
                  <a:pt x="2636702" y="3076336"/>
                </a:lnTo>
                <a:lnTo>
                  <a:pt x="2599430" y="3101158"/>
                </a:lnTo>
                <a:lnTo>
                  <a:pt x="2561470" y="3125008"/>
                </a:lnTo>
                <a:lnTo>
                  <a:pt x="2522840" y="3147867"/>
                </a:lnTo>
                <a:lnTo>
                  <a:pt x="2483557" y="3169719"/>
                </a:lnTo>
                <a:lnTo>
                  <a:pt x="2443641" y="3190546"/>
                </a:lnTo>
                <a:lnTo>
                  <a:pt x="2403107" y="3210328"/>
                </a:lnTo>
                <a:lnTo>
                  <a:pt x="2361975" y="3229050"/>
                </a:lnTo>
                <a:lnTo>
                  <a:pt x="2320262" y="3246693"/>
                </a:lnTo>
                <a:lnTo>
                  <a:pt x="2277985" y="3263239"/>
                </a:lnTo>
                <a:lnTo>
                  <a:pt x="2235163" y="3278670"/>
                </a:lnTo>
                <a:lnTo>
                  <a:pt x="2191814" y="3292969"/>
                </a:lnTo>
                <a:lnTo>
                  <a:pt x="2147954" y="3306118"/>
                </a:lnTo>
                <a:lnTo>
                  <a:pt x="2103602" y="3318099"/>
                </a:lnTo>
                <a:lnTo>
                  <a:pt x="2058776" y="3328895"/>
                </a:lnTo>
                <a:lnTo>
                  <a:pt x="2013494" y="3338486"/>
                </a:lnTo>
                <a:lnTo>
                  <a:pt x="1967773" y="3346857"/>
                </a:lnTo>
                <a:lnTo>
                  <a:pt x="1921630" y="3353989"/>
                </a:lnTo>
                <a:lnTo>
                  <a:pt x="1875085" y="3359864"/>
                </a:lnTo>
                <a:lnTo>
                  <a:pt x="1828154" y="3364464"/>
                </a:lnTo>
                <a:lnTo>
                  <a:pt x="1780855" y="3367772"/>
                </a:lnTo>
                <a:lnTo>
                  <a:pt x="1733207" y="3369770"/>
                </a:lnTo>
                <a:lnTo>
                  <a:pt x="1685226" y="3370440"/>
                </a:lnTo>
                <a:lnTo>
                  <a:pt x="1637245" y="3369770"/>
                </a:lnTo>
                <a:lnTo>
                  <a:pt x="1589597" y="3367772"/>
                </a:lnTo>
                <a:lnTo>
                  <a:pt x="1542298" y="3364464"/>
                </a:lnTo>
                <a:lnTo>
                  <a:pt x="1495367" y="3359864"/>
                </a:lnTo>
                <a:lnTo>
                  <a:pt x="1448822" y="3353989"/>
                </a:lnTo>
                <a:lnTo>
                  <a:pt x="1402679" y="3346857"/>
                </a:lnTo>
                <a:lnTo>
                  <a:pt x="1356958" y="3338486"/>
                </a:lnTo>
                <a:lnTo>
                  <a:pt x="1311676" y="3328895"/>
                </a:lnTo>
                <a:lnTo>
                  <a:pt x="1266850" y="3318099"/>
                </a:lnTo>
                <a:lnTo>
                  <a:pt x="1222498" y="3306118"/>
                </a:lnTo>
                <a:lnTo>
                  <a:pt x="1178638" y="3292969"/>
                </a:lnTo>
                <a:lnTo>
                  <a:pt x="1135289" y="3278670"/>
                </a:lnTo>
                <a:lnTo>
                  <a:pt x="1092467" y="3263239"/>
                </a:lnTo>
                <a:lnTo>
                  <a:pt x="1050190" y="3246693"/>
                </a:lnTo>
                <a:lnTo>
                  <a:pt x="1008477" y="3229050"/>
                </a:lnTo>
                <a:lnTo>
                  <a:pt x="967345" y="3210328"/>
                </a:lnTo>
                <a:lnTo>
                  <a:pt x="926811" y="3190546"/>
                </a:lnTo>
                <a:lnTo>
                  <a:pt x="886895" y="3169719"/>
                </a:lnTo>
                <a:lnTo>
                  <a:pt x="847612" y="3147867"/>
                </a:lnTo>
                <a:lnTo>
                  <a:pt x="808982" y="3125008"/>
                </a:lnTo>
                <a:lnTo>
                  <a:pt x="771022" y="3101158"/>
                </a:lnTo>
                <a:lnTo>
                  <a:pt x="733750" y="3076336"/>
                </a:lnTo>
                <a:lnTo>
                  <a:pt x="697183" y="3050559"/>
                </a:lnTo>
                <a:lnTo>
                  <a:pt x="661339" y="3023846"/>
                </a:lnTo>
                <a:lnTo>
                  <a:pt x="626236" y="2996214"/>
                </a:lnTo>
                <a:lnTo>
                  <a:pt x="591893" y="2967680"/>
                </a:lnTo>
                <a:lnTo>
                  <a:pt x="558326" y="2938264"/>
                </a:lnTo>
                <a:lnTo>
                  <a:pt x="525553" y="2907981"/>
                </a:lnTo>
                <a:lnTo>
                  <a:pt x="493593" y="2876851"/>
                </a:lnTo>
                <a:lnTo>
                  <a:pt x="462463" y="2844891"/>
                </a:lnTo>
                <a:lnTo>
                  <a:pt x="432180" y="2812119"/>
                </a:lnTo>
                <a:lnTo>
                  <a:pt x="402763" y="2778552"/>
                </a:lnTo>
                <a:lnTo>
                  <a:pt x="374230" y="2744208"/>
                </a:lnTo>
                <a:lnTo>
                  <a:pt x="346597" y="2709106"/>
                </a:lnTo>
                <a:lnTo>
                  <a:pt x="319884" y="2673262"/>
                </a:lnTo>
                <a:lnTo>
                  <a:pt x="294107" y="2636695"/>
                </a:lnTo>
                <a:lnTo>
                  <a:pt x="269285" y="2599423"/>
                </a:lnTo>
                <a:lnTo>
                  <a:pt x="245435" y="2561463"/>
                </a:lnTo>
                <a:lnTo>
                  <a:pt x="222575" y="2522833"/>
                </a:lnTo>
                <a:lnTo>
                  <a:pt x="200723" y="2483550"/>
                </a:lnTo>
                <a:lnTo>
                  <a:pt x="179896" y="2443633"/>
                </a:lnTo>
                <a:lnTo>
                  <a:pt x="160113" y="2403100"/>
                </a:lnTo>
                <a:lnTo>
                  <a:pt x="141391" y="2361968"/>
                </a:lnTo>
                <a:lnTo>
                  <a:pt x="123748" y="2320254"/>
                </a:lnTo>
                <a:lnTo>
                  <a:pt x="107202" y="2277978"/>
                </a:lnTo>
                <a:lnTo>
                  <a:pt x="91771" y="2235156"/>
                </a:lnTo>
                <a:lnTo>
                  <a:pt x="77471" y="2191806"/>
                </a:lnTo>
                <a:lnTo>
                  <a:pt x="64322" y="2147946"/>
                </a:lnTo>
                <a:lnTo>
                  <a:pt x="52341" y="2103594"/>
                </a:lnTo>
                <a:lnTo>
                  <a:pt x="41545" y="2058768"/>
                </a:lnTo>
                <a:lnTo>
                  <a:pt x="31953" y="2013485"/>
                </a:lnTo>
                <a:lnTo>
                  <a:pt x="23582" y="1967763"/>
                </a:lnTo>
                <a:lnTo>
                  <a:pt x="16451" y="1921620"/>
                </a:lnTo>
                <a:lnTo>
                  <a:pt x="10576" y="1875074"/>
                </a:lnTo>
                <a:lnTo>
                  <a:pt x="5975" y="1828143"/>
                </a:lnTo>
                <a:lnTo>
                  <a:pt x="2667" y="1780844"/>
                </a:lnTo>
                <a:lnTo>
                  <a:pt x="669" y="1733194"/>
                </a:lnTo>
                <a:lnTo>
                  <a:pt x="0" y="1685213"/>
                </a:lnTo>
                <a:lnTo>
                  <a:pt x="669" y="1637233"/>
                </a:lnTo>
                <a:lnTo>
                  <a:pt x="2667" y="1589584"/>
                </a:lnTo>
                <a:lnTo>
                  <a:pt x="5975" y="1542286"/>
                </a:lnTo>
                <a:lnTo>
                  <a:pt x="10576" y="1495355"/>
                </a:lnTo>
                <a:lnTo>
                  <a:pt x="16451" y="1448809"/>
                </a:lnTo>
                <a:lnTo>
                  <a:pt x="23582" y="1402667"/>
                </a:lnTo>
                <a:lnTo>
                  <a:pt x="31953" y="1356946"/>
                </a:lnTo>
                <a:lnTo>
                  <a:pt x="41545" y="1311663"/>
                </a:lnTo>
                <a:lnTo>
                  <a:pt x="52341" y="1266838"/>
                </a:lnTo>
                <a:lnTo>
                  <a:pt x="64322" y="1222486"/>
                </a:lnTo>
                <a:lnTo>
                  <a:pt x="77471" y="1178627"/>
                </a:lnTo>
                <a:lnTo>
                  <a:pt x="91771" y="1135277"/>
                </a:lnTo>
                <a:lnTo>
                  <a:pt x="107202" y="1092456"/>
                </a:lnTo>
                <a:lnTo>
                  <a:pt x="123748" y="1050179"/>
                </a:lnTo>
                <a:lnTo>
                  <a:pt x="141391" y="1008466"/>
                </a:lnTo>
                <a:lnTo>
                  <a:pt x="160113" y="967334"/>
                </a:lnTo>
                <a:lnTo>
                  <a:pt x="179896" y="926801"/>
                </a:lnTo>
                <a:lnTo>
                  <a:pt x="200723" y="886885"/>
                </a:lnTo>
                <a:lnTo>
                  <a:pt x="222575" y="847603"/>
                </a:lnTo>
                <a:lnTo>
                  <a:pt x="245435" y="808973"/>
                </a:lnTo>
                <a:lnTo>
                  <a:pt x="269285" y="771013"/>
                </a:lnTo>
                <a:lnTo>
                  <a:pt x="294107" y="733741"/>
                </a:lnTo>
                <a:lnTo>
                  <a:pt x="319884" y="697174"/>
                </a:lnTo>
                <a:lnTo>
                  <a:pt x="346597" y="661331"/>
                </a:lnTo>
                <a:lnTo>
                  <a:pt x="374230" y="626229"/>
                </a:lnTo>
                <a:lnTo>
                  <a:pt x="402763" y="591885"/>
                </a:lnTo>
                <a:lnTo>
                  <a:pt x="432180" y="558319"/>
                </a:lnTo>
                <a:lnTo>
                  <a:pt x="462463" y="525547"/>
                </a:lnTo>
                <a:lnTo>
                  <a:pt x="493593" y="493587"/>
                </a:lnTo>
                <a:lnTo>
                  <a:pt x="525553" y="462457"/>
                </a:lnTo>
                <a:lnTo>
                  <a:pt x="558326" y="432174"/>
                </a:lnTo>
                <a:lnTo>
                  <a:pt x="591893" y="402758"/>
                </a:lnTo>
                <a:lnTo>
                  <a:pt x="626236" y="374225"/>
                </a:lnTo>
                <a:lnTo>
                  <a:pt x="661339" y="346592"/>
                </a:lnTo>
                <a:lnTo>
                  <a:pt x="697183" y="319879"/>
                </a:lnTo>
                <a:lnTo>
                  <a:pt x="733750" y="294103"/>
                </a:lnTo>
                <a:lnTo>
                  <a:pt x="771022" y="269281"/>
                </a:lnTo>
                <a:lnTo>
                  <a:pt x="808982" y="245431"/>
                </a:lnTo>
                <a:lnTo>
                  <a:pt x="847612" y="222571"/>
                </a:lnTo>
                <a:lnTo>
                  <a:pt x="886895" y="200720"/>
                </a:lnTo>
                <a:lnTo>
                  <a:pt x="926811" y="179893"/>
                </a:lnTo>
                <a:lnTo>
                  <a:pt x="967345" y="160111"/>
                </a:lnTo>
                <a:lnTo>
                  <a:pt x="1008477" y="141389"/>
                </a:lnTo>
                <a:lnTo>
                  <a:pt x="1050190" y="123746"/>
                </a:lnTo>
                <a:lnTo>
                  <a:pt x="1092467" y="107201"/>
                </a:lnTo>
                <a:lnTo>
                  <a:pt x="1135289" y="91769"/>
                </a:lnTo>
                <a:lnTo>
                  <a:pt x="1178638" y="77470"/>
                </a:lnTo>
                <a:lnTo>
                  <a:pt x="1222498" y="64321"/>
                </a:lnTo>
                <a:lnTo>
                  <a:pt x="1266850" y="52340"/>
                </a:lnTo>
                <a:lnTo>
                  <a:pt x="1311676" y="41545"/>
                </a:lnTo>
                <a:lnTo>
                  <a:pt x="1356958" y="31953"/>
                </a:lnTo>
                <a:lnTo>
                  <a:pt x="1402679" y="23582"/>
                </a:lnTo>
                <a:lnTo>
                  <a:pt x="1448822" y="16450"/>
                </a:lnTo>
                <a:lnTo>
                  <a:pt x="1495367" y="10575"/>
                </a:lnTo>
                <a:lnTo>
                  <a:pt x="1542298" y="5975"/>
                </a:lnTo>
                <a:lnTo>
                  <a:pt x="1589597" y="2667"/>
                </a:lnTo>
                <a:lnTo>
                  <a:pt x="1637245" y="669"/>
                </a:lnTo>
                <a:lnTo>
                  <a:pt x="1685226" y="0"/>
                </a:lnTo>
                <a:lnTo>
                  <a:pt x="1733207" y="669"/>
                </a:lnTo>
                <a:lnTo>
                  <a:pt x="1780855" y="2667"/>
                </a:lnTo>
                <a:lnTo>
                  <a:pt x="1828154" y="5975"/>
                </a:lnTo>
                <a:lnTo>
                  <a:pt x="1875085" y="10575"/>
                </a:lnTo>
                <a:lnTo>
                  <a:pt x="1921630" y="16450"/>
                </a:lnTo>
                <a:lnTo>
                  <a:pt x="1967773" y="23582"/>
                </a:lnTo>
                <a:lnTo>
                  <a:pt x="2013494" y="31953"/>
                </a:lnTo>
                <a:lnTo>
                  <a:pt x="2058776" y="41545"/>
                </a:lnTo>
                <a:lnTo>
                  <a:pt x="2103602" y="52340"/>
                </a:lnTo>
                <a:lnTo>
                  <a:pt x="2147954" y="64321"/>
                </a:lnTo>
                <a:lnTo>
                  <a:pt x="2191814" y="77470"/>
                </a:lnTo>
                <a:lnTo>
                  <a:pt x="2235163" y="91769"/>
                </a:lnTo>
                <a:lnTo>
                  <a:pt x="2277985" y="107201"/>
                </a:lnTo>
                <a:lnTo>
                  <a:pt x="2320262" y="123746"/>
                </a:lnTo>
                <a:lnTo>
                  <a:pt x="2361975" y="141389"/>
                </a:lnTo>
                <a:lnTo>
                  <a:pt x="2403107" y="160111"/>
                </a:lnTo>
                <a:lnTo>
                  <a:pt x="2443641" y="179893"/>
                </a:lnTo>
                <a:lnTo>
                  <a:pt x="2483557" y="200720"/>
                </a:lnTo>
                <a:lnTo>
                  <a:pt x="2522840" y="222571"/>
                </a:lnTo>
                <a:lnTo>
                  <a:pt x="2561470" y="245431"/>
                </a:lnTo>
                <a:lnTo>
                  <a:pt x="2599430" y="269281"/>
                </a:lnTo>
                <a:lnTo>
                  <a:pt x="2636702" y="294103"/>
                </a:lnTo>
                <a:lnTo>
                  <a:pt x="2673269" y="319879"/>
                </a:lnTo>
                <a:lnTo>
                  <a:pt x="2709113" y="346592"/>
                </a:lnTo>
                <a:lnTo>
                  <a:pt x="2744216" y="374225"/>
                </a:lnTo>
                <a:lnTo>
                  <a:pt x="2778559" y="402758"/>
                </a:lnTo>
                <a:lnTo>
                  <a:pt x="2812126" y="432174"/>
                </a:lnTo>
                <a:lnTo>
                  <a:pt x="2844899" y="462457"/>
                </a:lnTo>
                <a:lnTo>
                  <a:pt x="2876859" y="493587"/>
                </a:lnTo>
                <a:lnTo>
                  <a:pt x="2907989" y="525547"/>
                </a:lnTo>
                <a:lnTo>
                  <a:pt x="2938272" y="558319"/>
                </a:lnTo>
                <a:lnTo>
                  <a:pt x="2967689" y="591885"/>
                </a:lnTo>
                <a:lnTo>
                  <a:pt x="2996222" y="626229"/>
                </a:lnTo>
                <a:lnTo>
                  <a:pt x="3023855" y="661331"/>
                </a:lnTo>
                <a:lnTo>
                  <a:pt x="3050568" y="697174"/>
                </a:lnTo>
                <a:lnTo>
                  <a:pt x="3076345" y="733741"/>
                </a:lnTo>
                <a:lnTo>
                  <a:pt x="3101167" y="771013"/>
                </a:lnTo>
                <a:lnTo>
                  <a:pt x="3125017" y="808973"/>
                </a:lnTo>
                <a:lnTo>
                  <a:pt x="3147877" y="847603"/>
                </a:lnTo>
                <a:lnTo>
                  <a:pt x="3169729" y="886885"/>
                </a:lnTo>
                <a:lnTo>
                  <a:pt x="3190556" y="926801"/>
                </a:lnTo>
                <a:lnTo>
                  <a:pt x="3210339" y="967334"/>
                </a:lnTo>
                <a:lnTo>
                  <a:pt x="3229061" y="1008466"/>
                </a:lnTo>
                <a:lnTo>
                  <a:pt x="3246704" y="1050179"/>
                </a:lnTo>
                <a:lnTo>
                  <a:pt x="3263250" y="1092456"/>
                </a:lnTo>
                <a:lnTo>
                  <a:pt x="3278681" y="1135277"/>
                </a:lnTo>
                <a:lnTo>
                  <a:pt x="3292981" y="1178627"/>
                </a:lnTo>
                <a:lnTo>
                  <a:pt x="3306130" y="1222486"/>
                </a:lnTo>
                <a:lnTo>
                  <a:pt x="3318111" y="1266838"/>
                </a:lnTo>
                <a:lnTo>
                  <a:pt x="3328907" y="1311663"/>
                </a:lnTo>
                <a:lnTo>
                  <a:pt x="3338499" y="1356946"/>
                </a:lnTo>
                <a:lnTo>
                  <a:pt x="3346870" y="1402667"/>
                </a:lnTo>
                <a:lnTo>
                  <a:pt x="3354001" y="1448809"/>
                </a:lnTo>
                <a:lnTo>
                  <a:pt x="3359876" y="1495355"/>
                </a:lnTo>
                <a:lnTo>
                  <a:pt x="3364477" y="1542286"/>
                </a:lnTo>
                <a:lnTo>
                  <a:pt x="3367785" y="1589584"/>
                </a:lnTo>
                <a:lnTo>
                  <a:pt x="3369783" y="1637233"/>
                </a:lnTo>
                <a:lnTo>
                  <a:pt x="3370453" y="1685213"/>
                </a:lnTo>
                <a:close/>
              </a:path>
            </a:pathLst>
          </a:custGeom>
          <a:solidFill>
            <a:schemeClr val="bg1"/>
          </a:solidFill>
          <a:ln w="63499">
            <a:solidFill>
              <a:srgbClr val="64A607"/>
            </a:solidFill>
          </a:ln>
        </p:spPr>
        <p:txBody>
          <a:bodyPr wrap="square" lIns="0" tIns="0" rIns="0" bIns="0" rtlCol="0"/>
          <a:lstStyle/>
          <a:p>
            <a:pPr algn="ctr"/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097868" y="3410229"/>
            <a:ext cx="2881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2019 году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стартовал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"/>
                <a:cs typeface="Arial" panose="020B0604020202020204" pitchFamily="34" charset="0"/>
              </a:rPr>
              <a:t>новый концепт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магазина «Пятёрочка».</a:t>
            </a:r>
          </a:p>
          <a:p>
            <a:pPr algn="ctr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8" name="Блок-схема: узел 67"/>
          <p:cNvSpPr/>
          <p:nvPr/>
        </p:nvSpPr>
        <p:spPr>
          <a:xfrm>
            <a:off x="437757" y="4203768"/>
            <a:ext cx="565277" cy="5112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9" name="Блок-схема: узел 68"/>
          <p:cNvSpPr/>
          <p:nvPr/>
        </p:nvSpPr>
        <p:spPr>
          <a:xfrm>
            <a:off x="2942492" y="7098731"/>
            <a:ext cx="565277" cy="5112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Блок-схема: узел 69"/>
          <p:cNvSpPr/>
          <p:nvPr/>
        </p:nvSpPr>
        <p:spPr>
          <a:xfrm>
            <a:off x="5799744" y="2736561"/>
            <a:ext cx="565277" cy="5112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Блок-схема: узел 70"/>
          <p:cNvSpPr/>
          <p:nvPr/>
        </p:nvSpPr>
        <p:spPr>
          <a:xfrm>
            <a:off x="9027586" y="5702580"/>
            <a:ext cx="565277" cy="5112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2" name="Блок-схема: узел 71"/>
          <p:cNvSpPr/>
          <p:nvPr/>
        </p:nvSpPr>
        <p:spPr>
          <a:xfrm>
            <a:off x="13301007" y="5256752"/>
            <a:ext cx="565277" cy="51120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"/>
            <a:ext cx="2122406" cy="949150"/>
          </a:xfrm>
          <a:prstGeom prst="rect">
            <a:avLst/>
          </a:prstGeom>
        </p:spPr>
      </p:pic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821944">
            <a:off x="12866023" y="7394624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  <p:pic>
        <p:nvPicPr>
          <p:cNvPr id="28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69136">
            <a:off x="13164353" y="6807520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8C9510-71D5-A64A-9923-CA56C668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«Пятёрочка» сегодня</a:t>
            </a:r>
            <a:r>
              <a:rPr lang="en-US" sz="3600" b="1" dirty="0" smtClean="0">
                <a:latin typeface="5ka Sans Design"/>
              </a:rPr>
              <a:t> </a:t>
            </a:r>
            <a:r>
              <a:rPr lang="ru-RU" sz="3600" b="1" dirty="0" smtClean="0"/>
              <a:t>- это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"/>
            <a:ext cx="2122406" cy="949150"/>
          </a:xfrm>
          <a:prstGeom prst="rect">
            <a:avLst/>
          </a:prstGeom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7183372">
            <a:off x="-983532" y="7425069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841015">
            <a:off x="-853784" y="7761454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7" y="1165523"/>
            <a:ext cx="12257436" cy="735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68C9510-71D5-A64A-9923-CA56C668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654" y="44324"/>
            <a:ext cx="8644439" cy="473127"/>
          </a:xfrm>
        </p:spPr>
        <p:txBody>
          <a:bodyPr/>
          <a:lstStyle/>
          <a:p>
            <a:pPr algn="ctr"/>
            <a:r>
              <a:rPr lang="ru-RU" sz="3600" b="1" dirty="0" smtClean="0"/>
              <a:t>«Пятёрочка» на Черном море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"/>
            <a:ext cx="2122406" cy="949150"/>
          </a:xfrm>
          <a:prstGeom prst="rect">
            <a:avLst/>
          </a:prstGeom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7183372">
            <a:off x="-983532" y="7425069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841015">
            <a:off x="-853784" y="7761454"/>
            <a:ext cx="3447135" cy="1812590"/>
          </a:xfrm>
          <a:prstGeom prst="rect">
            <a:avLst/>
          </a:prstGeom>
          <a:ln w="12700">
            <a:miter lim="400000"/>
          </a:ln>
          <a:effectLst>
            <a:outerShdw blurRad="762000" dist="635000" dir="5123088" rotWithShape="0">
              <a:srgbClr val="000000">
                <a:alpha val="32349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2" y="1525563"/>
            <a:ext cx="9799240" cy="66560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022" y="6998171"/>
            <a:ext cx="3932360" cy="1183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73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8134" y="157411"/>
            <a:ext cx="8280920" cy="432048"/>
          </a:xfrm>
        </p:spPr>
        <p:txBody>
          <a:bodyPr/>
          <a:lstStyle/>
          <a:p>
            <a:r>
              <a:rPr lang="ru-RU" sz="2800" b="1" dirty="0">
                <a:latin typeface="5ka Sans Design"/>
              </a:rPr>
              <a:t>«Пятёрочка» - это СВЕЖИЕ ПЕРСПЕКТИВЫ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9782" y="2607697"/>
            <a:ext cx="7920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Свежие перспективы для вашего развития;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Обучение для специалистов разных специальностей и должностей;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Прозрачные перспективы карьерного роста;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Уникальные для рынка инновационные проекты;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Масштабные задачи;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"/>
                <a:cs typeface="Arial" panose="020B0604020202020204" pitchFamily="34" charset="0"/>
              </a:rPr>
              <a:t>Социальный пакет и корпоративные скидки в магазинах торговой сети «Пятёрочка» и у партнёров.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5ka Sans Design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10" y="2173635"/>
            <a:ext cx="5055099" cy="50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5ka Sans Design"/>
              </a:rPr>
              <a:t>Наша миссия – заслужить доверие гостей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49821" y="1667832"/>
            <a:ext cx="13105458" cy="7031640"/>
            <a:chOff x="1077813" y="1667832"/>
            <a:chExt cx="13105458" cy="70316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149" y="3845982"/>
              <a:ext cx="5048786" cy="27048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14" y="1667832"/>
              <a:ext cx="5048787" cy="27041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13" y="5978338"/>
              <a:ext cx="5048787" cy="27041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0565" y="5995322"/>
              <a:ext cx="5048787" cy="270415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484" y="1667832"/>
              <a:ext cx="5048787" cy="2704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61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E0C28B-ADC3-A343-9B13-0726473E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6" r="45223" b="923"/>
          <a:stretch/>
        </p:blipFill>
        <p:spPr>
          <a:xfrm>
            <a:off x="0" y="5635092"/>
            <a:ext cx="15405101" cy="30151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10163" y="1628050"/>
            <a:ext cx="3299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 Light"/>
                <a:cs typeface="Arial" panose="020B0604020202020204" pitchFamily="34" charset="0"/>
              </a:rPr>
              <a:t>Отвечать новым потребностям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9" t="24376" r="27967" b="45980"/>
          <a:stretch/>
        </p:blipFill>
        <p:spPr>
          <a:xfrm>
            <a:off x="5912400" y="2128734"/>
            <a:ext cx="2434762" cy="23289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3" t="33850" r="77185" b="36506"/>
          <a:stretch/>
        </p:blipFill>
        <p:spPr>
          <a:xfrm>
            <a:off x="10797278" y="2197889"/>
            <a:ext cx="1991447" cy="2190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2" t="24619" r="48038" b="45544"/>
          <a:stretch/>
        </p:blipFill>
        <p:spPr>
          <a:xfrm>
            <a:off x="1436924" y="2176824"/>
            <a:ext cx="2029750" cy="2232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58623" y="1710030"/>
            <a:ext cx="2142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 Light"/>
                <a:cs typeface="Arial" panose="020B0604020202020204" pitchFamily="34" charset="0"/>
              </a:rPr>
              <a:t>Ориентироваться 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5ka Sans Design Light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 Light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 Light"/>
                <a:cs typeface="Arial" panose="020B0604020202020204" pitchFamily="34" charset="0"/>
              </a:rPr>
              <a:t>клиента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90443" y="4630866"/>
            <a:ext cx="360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—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Решения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на основе анализа</a:t>
            </a:r>
          </a:p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больших данных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5241" y="4630866"/>
            <a:ext cx="2933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—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Express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доставка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5ka Sans Design Light"/>
              <a:cs typeface="Arial" panose="020B0604020202020204" pitchFamily="34" charset="0"/>
            </a:endParaRPr>
          </a:p>
          <a:p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—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Click &amp;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Collect, Scan &amp; Go</a:t>
            </a:r>
          </a:p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—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Продуктовый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подход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669851"/>
            <a:ext cx="15405100" cy="4445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ru-RU" sz="3600" kern="0" dirty="0">
              <a:solidFill>
                <a:srgbClr val="119039"/>
              </a:solidFill>
              <a:latin typeface="5ka Sans Design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49613" y="1628029"/>
            <a:ext cx="1937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5ka Sans Design Light"/>
                <a:cs typeface="Arial" panose="020B0604020202020204" pitchFamily="34" charset="0"/>
              </a:rPr>
              <a:t>Автоматизация процессов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5ka Sans Design Ligh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12844" y="6013557"/>
            <a:ext cx="4114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0" dirty="0">
                <a:solidFill>
                  <a:srgbClr val="E4FCEB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0169" y="6134714"/>
            <a:ext cx="432910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0" dirty="0">
                <a:solidFill>
                  <a:srgbClr val="E4FCEB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187" y="6869484"/>
            <a:ext cx="4098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Сервисы для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HoReCa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и корпоративных клиентов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3230" y="6134714"/>
            <a:ext cx="4114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0" dirty="0">
                <a:solidFill>
                  <a:srgbClr val="E4FCEB"/>
                </a:solidFill>
                <a:latin typeface="Bahnschrift SemiBold SemiConden" panose="020B0502040204020203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604" y="6869484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Экспресс-доставка продуктов питания и готовой еды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47306" y="6869484"/>
            <a:ext cx="5202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Доставка заказов из интернет-магазинов и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маркетплейсов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 в пункты выдачи и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постаматы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5ka Sans Design Light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32836" y="4630866"/>
            <a:ext cx="2593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—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Знания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о клиенте</a:t>
            </a:r>
          </a:p>
          <a:p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— </a:t>
            </a:r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Большие </a:t>
            </a:r>
            <a:r>
              <a:rPr lang="ru-RU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5ka Sans Design Light"/>
                <a:cs typeface="Arial" panose="020B0604020202020204" pitchFamily="34" charset="0"/>
              </a:rPr>
              <a:t>данные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"/>
            <a:ext cx="2122406" cy="949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407" y="135008"/>
            <a:ext cx="11149094" cy="444500"/>
          </a:xfrm>
        </p:spPr>
        <p:txBody>
          <a:bodyPr/>
          <a:lstStyle/>
          <a:p>
            <a:r>
              <a:rPr lang="ru-RU" sz="3600" b="1" dirty="0">
                <a:latin typeface="5ka Sans Design Light"/>
              </a:rPr>
              <a:t>Цифровая трансформация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2961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300" b="1" dirty="0" smtClean="0"/>
              <a:t>Работа на лето в «Пятерочке»!</a:t>
            </a:r>
            <a:endParaRPr lang="ru-RU" sz="33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45966" y="1561510"/>
            <a:ext cx="1206061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atin typeface="5ka Sans Design"/>
                <a:ea typeface="Calibri" panose="020F0502020204030204" pitchFamily="34" charset="0"/>
                <a:cs typeface="Calibri" panose="020F0502020204030204" pitchFamily="34" charset="0"/>
              </a:rPr>
              <a:t>Работа в Пятёрочке летом – это не только возможность </a:t>
            </a:r>
            <a:r>
              <a:rPr lang="ru-RU" sz="2500" b="1" dirty="0" smtClean="0">
                <a:latin typeface="5ka Sans Design"/>
                <a:ea typeface="Calibri" panose="020F0502020204030204" pitchFamily="34" charset="0"/>
                <a:cs typeface="Calibri" panose="020F0502020204030204" pitchFamily="34" charset="0"/>
              </a:rPr>
              <a:t>заработать на свою мечту, увидеть много увлекательных мест, познакомиться с самыми дружными коллективами страны, но </a:t>
            </a:r>
            <a:r>
              <a:rPr lang="ru-RU" sz="2500" b="1" dirty="0">
                <a:latin typeface="5ka Sans Design"/>
                <a:ea typeface="Calibri" panose="020F0502020204030204" pitchFamily="34" charset="0"/>
                <a:cs typeface="Calibri" panose="020F0502020204030204" pitchFamily="34" charset="0"/>
              </a:rPr>
              <a:t>и отдохнуть на курортах Краснодарского края с возможным бесплатным проживанием!</a:t>
            </a:r>
            <a:endParaRPr lang="ru-RU" sz="2500" b="1" dirty="0">
              <a:latin typeface="5ka Sans Design"/>
            </a:endParaRPr>
          </a:p>
        </p:txBody>
      </p:sp>
      <p:pic>
        <p:nvPicPr>
          <p:cNvPr id="14" name="Рисунок 13" descr="cid:image004.png@01D64BC4.93261CB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0" y="2698853"/>
            <a:ext cx="2799331" cy="2667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 rot="10800000" flipV="1">
            <a:off x="5935494" y="5225040"/>
            <a:ext cx="31224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400" b="1" dirty="0" smtClean="0">
                <a:latin typeface="5ka Sans Design"/>
              </a:rPr>
              <a:t>Бесплатное предоставление комфортного жилья, а также развлекательные мероприятия на протяжении всего сезона</a:t>
            </a:r>
            <a:endParaRPr lang="ru-RU" sz="2400" b="1" dirty="0">
              <a:latin typeface="5ka Sans Design"/>
            </a:endParaRPr>
          </a:p>
        </p:txBody>
      </p:sp>
      <p:pic>
        <p:nvPicPr>
          <p:cNvPr id="16" name="Рисунок 15" descr="cid:image005.png@01D64BC4.93261CB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380" y="2891861"/>
            <a:ext cx="2522375" cy="25263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079598" y="5366590"/>
            <a:ext cx="5184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5ka Sans Design"/>
              </a:rPr>
              <a:t>«Пятёрочка» заботится о сотрудниках и предоставляет разнообразный пакет </a:t>
            </a:r>
            <a:r>
              <a:rPr lang="ru-RU" sz="2400" b="1" dirty="0" smtClean="0">
                <a:latin typeface="5ka Sans Design"/>
              </a:rPr>
              <a:t>льгот: медицинская </a:t>
            </a:r>
            <a:r>
              <a:rPr lang="ru-RU" sz="2400" b="1" dirty="0">
                <a:latin typeface="5ka Sans Design"/>
              </a:rPr>
              <a:t>поддержка, скидки, выгодные банковские предложения, а также многое другое</a:t>
            </a:r>
          </a:p>
        </p:txBody>
      </p:sp>
      <p:pic>
        <p:nvPicPr>
          <p:cNvPr id="18" name="Рисунок 17" descr="cid:image006.png@01D64BC4.93261CB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330" y="3056259"/>
            <a:ext cx="2018530" cy="22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02348" y="5405377"/>
            <a:ext cx="5129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ru-RU" sz="2400" b="1" dirty="0">
                <a:latin typeface="5ka Sans Design"/>
              </a:rPr>
              <a:t>За каждый отработанный месяц помимо заработной платы выплачивается </a:t>
            </a:r>
            <a:r>
              <a:rPr lang="ru-RU" sz="2400" b="1" dirty="0" smtClean="0">
                <a:latin typeface="5ka Sans Design"/>
              </a:rPr>
              <a:t>дополнительный бонус</a:t>
            </a:r>
            <a:endParaRPr lang="ru-RU" sz="2400" b="1" dirty="0">
              <a:latin typeface="5ka Sans Design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435" y="1201551"/>
            <a:ext cx="7502141" cy="4445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5ka Sans Design Light"/>
              </a:rPr>
              <a:t>Работа в магазине «Пятерочка» продавцом-кассиром</a:t>
            </a:r>
            <a:endParaRPr lang="ru-RU" sz="3600" b="1" dirty="0">
              <a:solidFill>
                <a:schemeClr val="tx1"/>
              </a:solidFill>
              <a:latin typeface="5ka Sans Design Ligh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24"/>
            <a:ext cx="2122406" cy="949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77" y="4362560"/>
            <a:ext cx="5096458" cy="3203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6083" y="4835018"/>
            <a:ext cx="4752528" cy="3570208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u="sng" dirty="0" smtClean="0">
                <a:latin typeface="5ka Sans Design"/>
                <a:cs typeface="Arial" panose="020B0604020202020204" pitchFamily="34" charset="0"/>
              </a:rPr>
              <a:t>Что делать: </a:t>
            </a:r>
          </a:p>
          <a:p>
            <a:r>
              <a:rPr lang="ru-RU" sz="2400" b="1" dirty="0" smtClean="0">
                <a:solidFill>
                  <a:srgbClr val="64A607"/>
                </a:solidFill>
                <a:latin typeface="5ka Sans Design"/>
              </a:rPr>
              <a:t>Обслуживание </a:t>
            </a:r>
            <a:r>
              <a:rPr lang="ru-RU" sz="2400" b="1" dirty="0">
                <a:solidFill>
                  <a:srgbClr val="64A607"/>
                </a:solidFill>
                <a:latin typeface="5ka Sans Design"/>
              </a:rPr>
              <a:t>гостей на </a:t>
            </a:r>
            <a:r>
              <a:rPr lang="ru-RU" sz="2400" b="1" dirty="0" smtClean="0">
                <a:solidFill>
                  <a:srgbClr val="64A607"/>
                </a:solidFill>
                <a:latin typeface="5ka Sans Design"/>
              </a:rPr>
              <a:t>кассе</a:t>
            </a:r>
          </a:p>
          <a:p>
            <a:r>
              <a:rPr lang="ru-RU" sz="2400" b="1" dirty="0" smtClean="0">
                <a:solidFill>
                  <a:srgbClr val="64A607"/>
                </a:solidFill>
                <a:latin typeface="5ka Sans Design"/>
              </a:rPr>
              <a:t>Выкладка </a:t>
            </a:r>
            <a:r>
              <a:rPr lang="ru-RU" sz="2400" b="1" dirty="0">
                <a:solidFill>
                  <a:srgbClr val="64A607"/>
                </a:solidFill>
                <a:latin typeface="5ka Sans Design"/>
              </a:rPr>
              <a:t>товара</a:t>
            </a:r>
          </a:p>
          <a:p>
            <a:pPr lvl="0"/>
            <a:r>
              <a:rPr lang="ru-RU" sz="2400" b="1" dirty="0">
                <a:solidFill>
                  <a:srgbClr val="64A607"/>
                </a:solidFill>
                <a:latin typeface="5ka Sans Design"/>
              </a:rPr>
              <a:t>Проверка и замена ценников</a:t>
            </a:r>
          </a:p>
          <a:p>
            <a:pPr lvl="0"/>
            <a:r>
              <a:rPr lang="ru-RU" sz="2400" b="1" dirty="0">
                <a:solidFill>
                  <a:srgbClr val="64A607"/>
                </a:solidFill>
                <a:latin typeface="5ka Sans Design"/>
              </a:rPr>
              <a:t>Проверка товара на сроки годности</a:t>
            </a:r>
          </a:p>
          <a:p>
            <a:pPr lvl="0"/>
            <a:r>
              <a:rPr lang="ru-RU" sz="2400" b="1" dirty="0">
                <a:solidFill>
                  <a:srgbClr val="64A607"/>
                </a:solidFill>
                <a:latin typeface="5ka Sans Design"/>
              </a:rPr>
              <a:t>Обслуживание гостей в торговом </a:t>
            </a:r>
            <a:r>
              <a:rPr lang="ru-RU" sz="2400" b="1" dirty="0" smtClean="0">
                <a:solidFill>
                  <a:srgbClr val="64A607"/>
                </a:solidFill>
                <a:latin typeface="5ka Sans Design"/>
              </a:rPr>
              <a:t>зале</a:t>
            </a:r>
            <a:endParaRPr lang="ru-RU" sz="2400" b="1" dirty="0">
              <a:solidFill>
                <a:srgbClr val="64A607"/>
              </a:solidFill>
              <a:latin typeface="5ka Sans Desig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1031" y="2039267"/>
            <a:ext cx="4752528" cy="1785104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500" b="1" u="sng" dirty="0" smtClean="0">
                <a:latin typeface="5ka Sans Design"/>
                <a:cs typeface="Arial" panose="020B0604020202020204" pitchFamily="34" charset="0"/>
              </a:rPr>
              <a:t>Условия</a:t>
            </a:r>
            <a:r>
              <a:rPr lang="ru-RU" sz="2500" b="1" u="sng" dirty="0">
                <a:latin typeface="5ka Sans Design"/>
                <a:cs typeface="Arial" panose="020B0604020202020204" pitchFamily="34" charset="0"/>
              </a:rPr>
              <a:t>: </a:t>
            </a:r>
            <a:endParaRPr lang="ru-RU" sz="2500" b="1" u="sng" dirty="0" smtClean="0">
              <a:latin typeface="5ka Sans Design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500" b="1" dirty="0" smtClean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официальное </a:t>
            </a:r>
            <a:r>
              <a:rPr lang="ru-RU" sz="2500" b="1" dirty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трудоустройство </a:t>
            </a:r>
            <a:r>
              <a:rPr lang="ru-RU" sz="2500" b="1" dirty="0" smtClean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на срочный </a:t>
            </a:r>
            <a:r>
              <a:rPr lang="ru-RU" sz="2500" b="1" dirty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трудовой </a:t>
            </a:r>
            <a:r>
              <a:rPr lang="ru-RU" sz="2500" b="1" dirty="0" smtClean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договор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4839" y="2469563"/>
            <a:ext cx="2961171" cy="1400383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500" b="1" u="sng" dirty="0">
                <a:latin typeface="5ka Sans Design"/>
                <a:cs typeface="Arial" panose="020B0604020202020204" pitchFamily="34" charset="0"/>
              </a:rPr>
              <a:t>график </a:t>
            </a:r>
            <a:r>
              <a:rPr lang="ru-RU" sz="2500" b="1" u="sng" dirty="0" smtClean="0">
                <a:latin typeface="5ka Sans Design"/>
                <a:cs typeface="Arial" panose="020B0604020202020204" pitchFamily="34" charset="0"/>
              </a:rPr>
              <a:t>работы:</a:t>
            </a:r>
          </a:p>
          <a:p>
            <a:pPr>
              <a:spcAft>
                <a:spcPts val="1200"/>
              </a:spcAft>
            </a:pPr>
            <a:r>
              <a:rPr lang="ru-RU" sz="2500" b="1" dirty="0" smtClean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2/2; 3/1; 5/2 по 12 часов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63101" y="4437975"/>
            <a:ext cx="4914504" cy="3939540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Предоставление места проживания</a:t>
            </a:r>
          </a:p>
          <a:p>
            <a:r>
              <a:rPr lang="ru-RU" sz="2400" b="1" dirty="0" smtClean="0">
                <a:solidFill>
                  <a:srgbClr val="64A607"/>
                </a:solidFill>
                <a:latin typeface="5ka Sans Design"/>
              </a:rPr>
              <a:t>Экологически чистые районы с шикарными видами на море и горы</a:t>
            </a:r>
          </a:p>
          <a:p>
            <a:endParaRPr lang="ru-RU" sz="2400" b="1" dirty="0" smtClean="0">
              <a:solidFill>
                <a:srgbClr val="64A607"/>
              </a:solidFill>
              <a:latin typeface="5ka Sans Design"/>
            </a:endParaRPr>
          </a:p>
          <a:p>
            <a:r>
              <a:rPr lang="ru-RU" sz="2400" b="1" dirty="0" smtClean="0">
                <a:solidFill>
                  <a:srgbClr val="64A607"/>
                </a:solidFill>
                <a:latin typeface="5ka Sans Design"/>
              </a:rPr>
              <a:t>На протяжении всего сезона развлекательные мероприятия, включая бесплатные концерты</a:t>
            </a:r>
            <a:endParaRPr lang="ru-RU" sz="2400" b="1" dirty="0">
              <a:solidFill>
                <a:srgbClr val="64A607"/>
              </a:solidFill>
              <a:latin typeface="5ka Sans Design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927" y="2215328"/>
            <a:ext cx="3687282" cy="2169825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500" b="1" u="sng" dirty="0" smtClean="0">
                <a:latin typeface="5ka Sans Design"/>
                <a:cs typeface="Arial" panose="020B0604020202020204" pitchFamily="34" charset="0"/>
              </a:rPr>
              <a:t>Заработная </a:t>
            </a:r>
            <a:r>
              <a:rPr lang="ru-RU" sz="2500" b="1" u="sng" dirty="0" err="1" smtClean="0">
                <a:latin typeface="5ka Sans Design"/>
                <a:cs typeface="Arial" panose="020B0604020202020204" pitchFamily="34" charset="0"/>
              </a:rPr>
              <a:t>плата+премия</a:t>
            </a:r>
            <a:r>
              <a:rPr lang="ru-RU" sz="2500" u="sng" dirty="0" smtClean="0">
                <a:latin typeface="5ka Sans Design"/>
                <a:cs typeface="Arial" panose="020B0604020202020204" pitchFamily="34" charset="0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ru-RU" sz="2500" b="1" dirty="0" smtClean="0">
                <a:solidFill>
                  <a:srgbClr val="64A607"/>
                </a:solidFill>
                <a:latin typeface="5ka Sans Design"/>
                <a:cs typeface="Arial" panose="020B0604020202020204" pitchFamily="34" charset="0"/>
              </a:rPr>
              <a:t>от 40 - 65 тыс. в зависимости от графика работы</a:t>
            </a:r>
            <a:endParaRPr lang="ru-RU" sz="2500" b="1" dirty="0">
              <a:solidFill>
                <a:srgbClr val="64A607"/>
              </a:solidFill>
              <a:latin typeface="5ka Sans Design"/>
            </a:endParaRPr>
          </a:p>
        </p:txBody>
      </p:sp>
    </p:spTree>
    <p:extLst>
      <p:ext uri="{BB962C8B-B14F-4D97-AF65-F5344CB8AC3E}">
        <p14:creationId xmlns:p14="http://schemas.microsoft.com/office/powerpoint/2010/main" val="133812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blon_3" id="{DB7FCAF4-D9FC-FD4B-9EF4-296EF91E2305}" vid="{432F2CC0-ABB9-B14B-B0C9-6472B8680C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11E06990139741AD7DE6EED47934C8" ma:contentTypeVersion="0" ma:contentTypeDescription="Создание документа." ma:contentTypeScope="" ma:versionID="b3a0135f03502f0e60a82dc963a7e09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00004B-DC8C-4A2F-AF0C-879358897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790F23-63FE-43E1-8E37-D1AEA9257E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A2D940-FA2F-49FF-A30C-C0400B54192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18725</TotalTime>
  <Words>589</Words>
  <Application>Microsoft Office PowerPoint</Application>
  <PresentationFormat>Произвольный</PresentationFormat>
  <Paragraphs>86</Paragraphs>
  <Slides>11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5ka Sans Design</vt:lpstr>
      <vt:lpstr>5ka Sans Design Light</vt:lpstr>
      <vt:lpstr>Arial</vt:lpstr>
      <vt:lpstr>Arial Black</vt:lpstr>
      <vt:lpstr>Bahnschrift SemiBold SemiConden</vt:lpstr>
      <vt:lpstr>Calibri</vt:lpstr>
      <vt:lpstr>Helvetica Light</vt:lpstr>
      <vt:lpstr>Тема Office</vt:lpstr>
      <vt:lpstr>Презентация PowerPoint</vt:lpstr>
      <vt:lpstr>История развития компании</vt:lpstr>
      <vt:lpstr>«Пятёрочка» сегодня - это</vt:lpstr>
      <vt:lpstr>«Пятёрочка» на Черном море</vt:lpstr>
      <vt:lpstr>«Пятёрочка» - это СВЕЖИЕ ПЕРСПЕКТИВЫ</vt:lpstr>
      <vt:lpstr>Наша миссия – заслужить доверие гостей</vt:lpstr>
      <vt:lpstr>Цифровая трансформация</vt:lpstr>
      <vt:lpstr>Работа на лето в «Пятерочке»!</vt:lpstr>
      <vt:lpstr>Работа в магазине «Пятерочка» продавцом-кассиром</vt:lpstr>
      <vt:lpstr>Работа на РЦ «Пятёрочка» комплектовщиком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Kapel</dc:creator>
  <cp:lastModifiedBy>Kruzhilina, Anna</cp:lastModifiedBy>
  <cp:revision>131</cp:revision>
  <dcterms:created xsi:type="dcterms:W3CDTF">2020-05-21T13:44:22Z</dcterms:created>
  <dcterms:modified xsi:type="dcterms:W3CDTF">2023-04-26T12:56:05Z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2019-11-11T00:00:00Z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2019-11-11T00:00:00Z</vt:filetime>
  </property>
  <property fmtid="{D5CDD505-2E9C-101B-9397-08002B2CF9AE}" pid="5" name="ContentTypeId">
    <vt:lpwstr>0x0101009F11E06990139741AD7DE6EED47934C8</vt:lpwstr>
  </property>
</Properties>
</file>